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57" r:id="rId1"/>
  </p:sldMasterIdLst>
  <p:notesMasterIdLst>
    <p:notesMasterId r:id="rId26"/>
  </p:notesMasterIdLst>
  <p:sldIdLst>
    <p:sldId id="256" r:id="rId2"/>
    <p:sldId id="275" r:id="rId3"/>
    <p:sldId id="286" r:id="rId4"/>
    <p:sldId id="287" r:id="rId5"/>
    <p:sldId id="258" r:id="rId6"/>
    <p:sldId id="285" r:id="rId7"/>
    <p:sldId id="289" r:id="rId8"/>
    <p:sldId id="267" r:id="rId9"/>
    <p:sldId id="262" r:id="rId10"/>
    <p:sldId id="268" r:id="rId11"/>
    <p:sldId id="274" r:id="rId12"/>
    <p:sldId id="269" r:id="rId13"/>
    <p:sldId id="271" r:id="rId14"/>
    <p:sldId id="272" r:id="rId15"/>
    <p:sldId id="273" r:id="rId16"/>
    <p:sldId id="278" r:id="rId17"/>
    <p:sldId id="288" r:id="rId18"/>
    <p:sldId id="277" r:id="rId19"/>
    <p:sldId id="284" r:id="rId20"/>
    <p:sldId id="280" r:id="rId21"/>
    <p:sldId id="281" r:id="rId22"/>
    <p:sldId id="282" r:id="rId23"/>
    <p:sldId id="283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5C635333-FB75-D24F-A31B-B2CC00B9F22D}">
          <p14:sldIdLst>
            <p14:sldId id="256"/>
            <p14:sldId id="275"/>
            <p14:sldId id="286"/>
            <p14:sldId id="287"/>
            <p14:sldId id="258"/>
            <p14:sldId id="285"/>
            <p14:sldId id="289"/>
            <p14:sldId id="267"/>
            <p14:sldId id="262"/>
          </p14:sldIdLst>
        </p14:section>
        <p14:section name="Screenshots" id="{3089F14F-44C8-FF48-A9DD-42F475588E76}">
          <p14:sldIdLst>
            <p14:sldId id="268"/>
            <p14:sldId id="274"/>
            <p14:sldId id="269"/>
            <p14:sldId id="271"/>
            <p14:sldId id="272"/>
            <p14:sldId id="273"/>
            <p14:sldId id="278"/>
            <p14:sldId id="288"/>
            <p14:sldId id="277"/>
            <p14:sldId id="284"/>
            <p14:sldId id="280"/>
            <p14:sldId id="281"/>
            <p14:sldId id="282"/>
            <p14:sldId id="283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Kleppe" initials="PK" lastIdx="8" clrIdx="0">
    <p:extLst>
      <p:ext uri="{19B8F6BF-5375-455C-9EA6-DF929625EA0E}">
        <p15:presenceInfo xmlns:p15="http://schemas.microsoft.com/office/powerpoint/2012/main" userId="S::pkleppe@arbode.nl::9869cd4b-c394-4a6a-a237-9259068833af" providerId="AD"/>
      </p:ext>
    </p:extLst>
  </p:cmAuthor>
  <p:cmAuthor id="2" name="Gastgebruiker" initials="Ga" lastIdx="12" clrIdx="1"/>
  <p:cmAuthor id="3" name="Mark-Anthony van Amstel" initials="MvA" lastIdx="13" clrIdx="2">
    <p:extLst>
      <p:ext uri="{19B8F6BF-5375-455C-9EA6-DF929625EA0E}">
        <p15:presenceInfo xmlns:p15="http://schemas.microsoft.com/office/powerpoint/2012/main" userId="3c71ef1dd1b590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026"/>
    <a:srgbClr val="005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/>
    <p:restoredTop sz="87831"/>
  </p:normalViewPr>
  <p:slideViewPr>
    <p:cSldViewPr snapToGrid="0">
      <p:cViewPr varScale="1">
        <p:scale>
          <a:sx n="84" d="100"/>
          <a:sy n="84" d="100"/>
        </p:scale>
        <p:origin x="1096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16" y="9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-Anthony van Amstel" userId="3c71ef1dd1b5905c" providerId="LiveId" clId="{B2A7D2B6-47F9-8D42-BDD9-AC007CD61242}"/>
    <pc:docChg chg="mod modSld">
      <pc:chgData name="Mark-Anthony van Amstel" userId="3c71ef1dd1b5905c" providerId="LiveId" clId="{B2A7D2B6-47F9-8D42-BDD9-AC007CD61242}" dt="2019-08-07T23:44:13.469" v="11"/>
      <pc:docMkLst>
        <pc:docMk/>
      </pc:docMkLst>
      <pc:sldChg chg="modNotes">
        <pc:chgData name="Mark-Anthony van Amstel" userId="3c71ef1dd1b5905c" providerId="LiveId" clId="{B2A7D2B6-47F9-8D42-BDD9-AC007CD61242}" dt="2019-08-07T23:42:45.591" v="1" actId="20577"/>
        <pc:sldMkLst>
          <pc:docMk/>
          <pc:sldMk cId="331329542" sldId="258"/>
        </pc:sldMkLst>
      </pc:sldChg>
      <pc:sldChg chg="modNotes">
        <pc:chgData name="Mark-Anthony van Amstel" userId="3c71ef1dd1b5905c" providerId="LiveId" clId="{B2A7D2B6-47F9-8D42-BDD9-AC007CD61242}" dt="2019-08-07T23:43:09.446" v="4" actId="20577"/>
        <pc:sldMkLst>
          <pc:docMk/>
          <pc:sldMk cId="2012481044" sldId="262"/>
        </pc:sldMkLst>
      </pc:sldChg>
      <pc:sldChg chg="modNotes">
        <pc:chgData name="Mark-Anthony van Amstel" userId="3c71ef1dd1b5905c" providerId="LiveId" clId="{B2A7D2B6-47F9-8D42-BDD9-AC007CD61242}" dt="2019-08-07T23:43:03.295" v="3" actId="20577"/>
        <pc:sldMkLst>
          <pc:docMk/>
          <pc:sldMk cId="944862755" sldId="267"/>
        </pc:sldMkLst>
      </pc:sldChg>
      <pc:sldChg chg="modNotes">
        <pc:chgData name="Mark-Anthony van Amstel" userId="3c71ef1dd1b5905c" providerId="LiveId" clId="{B2A7D2B6-47F9-8D42-BDD9-AC007CD61242}" dt="2019-08-07T23:43:16.448" v="5" actId="20577"/>
        <pc:sldMkLst>
          <pc:docMk/>
          <pc:sldMk cId="4058846529" sldId="268"/>
        </pc:sldMkLst>
      </pc:sldChg>
      <pc:sldChg chg="modNotes">
        <pc:chgData name="Mark-Anthony van Amstel" userId="3c71ef1dd1b5905c" providerId="LiveId" clId="{B2A7D2B6-47F9-8D42-BDD9-AC007CD61242}" dt="2019-08-07T23:43:53.614" v="10" actId="20577"/>
        <pc:sldMkLst>
          <pc:docMk/>
          <pc:sldMk cId="1080896184" sldId="270"/>
        </pc:sldMkLst>
      </pc:sldChg>
      <pc:sldChg chg="modNotes">
        <pc:chgData name="Mark-Anthony van Amstel" userId="3c71ef1dd1b5905c" providerId="LiveId" clId="{B2A7D2B6-47F9-8D42-BDD9-AC007CD61242}" dt="2019-08-07T23:43:32.140" v="7" actId="20577"/>
        <pc:sldMkLst>
          <pc:docMk/>
          <pc:sldMk cId="988718993" sldId="277"/>
        </pc:sldMkLst>
      </pc:sldChg>
      <pc:sldChg chg="modNotes">
        <pc:chgData name="Mark-Anthony van Amstel" userId="3c71ef1dd1b5905c" providerId="LiveId" clId="{B2A7D2B6-47F9-8D42-BDD9-AC007CD61242}" dt="2019-08-07T23:43:26.579" v="6" actId="20577"/>
        <pc:sldMkLst>
          <pc:docMk/>
          <pc:sldMk cId="2445583374" sldId="278"/>
        </pc:sldMkLst>
      </pc:sldChg>
      <pc:sldChg chg="modNotes">
        <pc:chgData name="Mark-Anthony van Amstel" userId="3c71ef1dd1b5905c" providerId="LiveId" clId="{B2A7D2B6-47F9-8D42-BDD9-AC007CD61242}" dt="2019-08-07T23:43:44.111" v="9" actId="20577"/>
        <pc:sldMkLst>
          <pc:docMk/>
          <pc:sldMk cId="4130841299" sldId="280"/>
        </pc:sldMkLst>
      </pc:sldChg>
      <pc:sldChg chg="modNotes">
        <pc:chgData name="Mark-Anthony van Amstel" userId="3c71ef1dd1b5905c" providerId="LiveId" clId="{B2A7D2B6-47F9-8D42-BDD9-AC007CD61242}" dt="2019-08-07T23:43:38.442" v="8" actId="20577"/>
        <pc:sldMkLst>
          <pc:docMk/>
          <pc:sldMk cId="1775969298" sldId="284"/>
        </pc:sldMkLst>
      </pc:sldChg>
      <pc:sldChg chg="modNotes">
        <pc:chgData name="Mark-Anthony van Amstel" userId="3c71ef1dd1b5905c" providerId="LiveId" clId="{B2A7D2B6-47F9-8D42-BDD9-AC007CD61242}" dt="2019-08-07T23:42:54.733" v="2" actId="20577"/>
        <pc:sldMkLst>
          <pc:docMk/>
          <pc:sldMk cId="150365264" sldId="285"/>
        </pc:sldMkLst>
      </pc:sldChg>
      <pc:sldChg chg="modNotes">
        <pc:chgData name="Mark-Anthony van Amstel" userId="3c71ef1dd1b5905c" providerId="LiveId" clId="{B2A7D2B6-47F9-8D42-BDD9-AC007CD61242}" dt="2019-08-07T23:42:35.353" v="0" actId="20577"/>
        <pc:sldMkLst>
          <pc:docMk/>
          <pc:sldMk cId="2060384920" sldId="2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D449A-57DD-5146-970F-24E49F00109E}" type="doc">
      <dgm:prSet loTypeId="urn:microsoft.com/office/officeart/2005/8/layout/list1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88718104-2A48-0146-B007-69B5948C513E}">
      <dgm:prSet/>
      <dgm:spPr>
        <a:solidFill>
          <a:srgbClr val="005E8D"/>
        </a:solidFill>
      </dgm:spPr>
      <dgm:t>
        <a:bodyPr/>
        <a:lstStyle/>
        <a:p>
          <a:r>
            <a:rPr lang="nl-NL"/>
            <a:t>Resultaten RI&amp;E</a:t>
          </a:r>
        </a:p>
      </dgm:t>
    </dgm:pt>
    <dgm:pt modelId="{19EC36CE-95F8-2644-9CAB-495948C35456}" type="parTrans" cxnId="{450FA48B-7A36-B34B-9569-2E31085BDBEA}">
      <dgm:prSet/>
      <dgm:spPr/>
      <dgm:t>
        <a:bodyPr/>
        <a:lstStyle/>
        <a:p>
          <a:endParaRPr lang="nl-NL"/>
        </a:p>
      </dgm:t>
    </dgm:pt>
    <dgm:pt modelId="{A4615B19-A121-2F4F-A318-8D1FD5C2198A}" type="sibTrans" cxnId="{450FA48B-7A36-B34B-9569-2E31085BDBEA}">
      <dgm:prSet/>
      <dgm:spPr/>
      <dgm:t>
        <a:bodyPr/>
        <a:lstStyle/>
        <a:p>
          <a:endParaRPr lang="nl-NL"/>
        </a:p>
      </dgm:t>
    </dgm:pt>
    <dgm:pt modelId="{6FC843E4-5EAC-EC48-97D7-B05A800192EA}">
      <dgm:prSet/>
      <dgm:spPr>
        <a:solidFill>
          <a:srgbClr val="005E8D"/>
        </a:solidFill>
      </dgm:spPr>
      <dgm:t>
        <a:bodyPr/>
        <a:lstStyle/>
        <a:p>
          <a:r>
            <a:rPr lang="nl-NL"/>
            <a:t>Uitleg</a:t>
          </a:r>
        </a:p>
      </dgm:t>
    </dgm:pt>
    <dgm:pt modelId="{645FF412-B03A-3945-AA1B-457064BA7533}" type="parTrans" cxnId="{495FB375-02CC-7C49-B4BF-1502F11AE49D}">
      <dgm:prSet/>
      <dgm:spPr/>
      <dgm:t>
        <a:bodyPr/>
        <a:lstStyle/>
        <a:p>
          <a:endParaRPr lang="nl-NL"/>
        </a:p>
      </dgm:t>
    </dgm:pt>
    <dgm:pt modelId="{AD77220F-1FB0-CA44-BB58-FD22A4088F39}" type="sibTrans" cxnId="{495FB375-02CC-7C49-B4BF-1502F11AE49D}">
      <dgm:prSet/>
      <dgm:spPr/>
      <dgm:t>
        <a:bodyPr/>
        <a:lstStyle/>
        <a:p>
          <a:endParaRPr lang="nl-NL"/>
        </a:p>
      </dgm:t>
    </dgm:pt>
    <dgm:pt modelId="{4A57BF1D-C7F6-BF4B-8800-FB2B8A387CCA}">
      <dgm:prSet/>
      <dgm:spPr>
        <a:solidFill>
          <a:srgbClr val="005E8D"/>
        </a:solidFill>
      </dgm:spPr>
      <dgm:t>
        <a:bodyPr/>
        <a:lstStyle/>
        <a:p>
          <a:r>
            <a:rPr lang="nl-NL"/>
            <a:t>Inrichting</a:t>
          </a:r>
        </a:p>
      </dgm:t>
    </dgm:pt>
    <dgm:pt modelId="{334105A7-F75D-F44E-9CAD-943D2C463805}" type="parTrans" cxnId="{46A5711D-C60A-3840-8D62-DBF9FB35B1B2}">
      <dgm:prSet/>
      <dgm:spPr/>
      <dgm:t>
        <a:bodyPr/>
        <a:lstStyle/>
        <a:p>
          <a:endParaRPr lang="nl-NL"/>
        </a:p>
      </dgm:t>
    </dgm:pt>
    <dgm:pt modelId="{F4688F39-70C9-934A-885B-B3A02D360E19}" type="sibTrans" cxnId="{46A5711D-C60A-3840-8D62-DBF9FB35B1B2}">
      <dgm:prSet/>
      <dgm:spPr/>
      <dgm:t>
        <a:bodyPr/>
        <a:lstStyle/>
        <a:p>
          <a:endParaRPr lang="nl-NL"/>
        </a:p>
      </dgm:t>
    </dgm:pt>
    <dgm:pt modelId="{54592842-4BDA-DD4E-8BBD-CCBE54EC4262}">
      <dgm:prSet/>
      <dgm:spPr>
        <a:solidFill>
          <a:srgbClr val="005E8D"/>
        </a:solidFill>
      </dgm:spPr>
      <dgm:t>
        <a:bodyPr/>
        <a:lstStyle/>
        <a:p>
          <a:r>
            <a:rPr lang="nl-NL"/>
            <a:t>Toetsing</a:t>
          </a:r>
        </a:p>
      </dgm:t>
    </dgm:pt>
    <dgm:pt modelId="{76608691-DDA3-5E49-B819-03EFE5D4C8D0}" type="parTrans" cxnId="{7E3979E1-E000-C74C-AA2E-2485AA6D1540}">
      <dgm:prSet/>
      <dgm:spPr/>
      <dgm:t>
        <a:bodyPr/>
        <a:lstStyle/>
        <a:p>
          <a:endParaRPr lang="nl-NL"/>
        </a:p>
      </dgm:t>
    </dgm:pt>
    <dgm:pt modelId="{473604C8-6A63-6748-B937-A5975B42128A}" type="sibTrans" cxnId="{7E3979E1-E000-C74C-AA2E-2485AA6D1540}">
      <dgm:prSet/>
      <dgm:spPr/>
      <dgm:t>
        <a:bodyPr/>
        <a:lstStyle/>
        <a:p>
          <a:endParaRPr lang="nl-NL"/>
        </a:p>
      </dgm:t>
    </dgm:pt>
    <dgm:pt modelId="{8BC957B8-0890-B64F-869F-9B0C9FB7E258}">
      <dgm:prSet/>
      <dgm:spPr>
        <a:solidFill>
          <a:srgbClr val="005E8D"/>
        </a:solidFill>
      </dgm:spPr>
      <dgm:t>
        <a:bodyPr/>
        <a:lstStyle/>
        <a:p>
          <a:r>
            <a:rPr lang="nl-NL"/>
            <a:t>Uitvoering</a:t>
          </a:r>
        </a:p>
      </dgm:t>
    </dgm:pt>
    <dgm:pt modelId="{44DB24B5-FEAC-8E49-A7C0-B37E4ECE6672}" type="parTrans" cxnId="{1C789092-3308-7C4C-B58D-458D1C375873}">
      <dgm:prSet/>
      <dgm:spPr/>
      <dgm:t>
        <a:bodyPr/>
        <a:lstStyle/>
        <a:p>
          <a:endParaRPr lang="nl-NL"/>
        </a:p>
      </dgm:t>
    </dgm:pt>
    <dgm:pt modelId="{F59E7610-6546-6049-92AA-E7D5B661ED42}" type="sibTrans" cxnId="{1C789092-3308-7C4C-B58D-458D1C375873}">
      <dgm:prSet/>
      <dgm:spPr/>
      <dgm:t>
        <a:bodyPr/>
        <a:lstStyle/>
        <a:p>
          <a:endParaRPr lang="nl-NL"/>
        </a:p>
      </dgm:t>
    </dgm:pt>
    <dgm:pt modelId="{B6A589BE-CC36-B74D-B609-D772E82E9363}">
      <dgm:prSet/>
      <dgm:spPr>
        <a:solidFill>
          <a:srgbClr val="005E8D"/>
        </a:solidFill>
      </dgm:spPr>
      <dgm:t>
        <a:bodyPr/>
        <a:lstStyle/>
        <a:p>
          <a:r>
            <a:rPr lang="nl-NL"/>
            <a:t>Ondersteuning</a:t>
          </a:r>
        </a:p>
      </dgm:t>
    </dgm:pt>
    <dgm:pt modelId="{EA6977DD-6D68-CD4A-85D8-88E72CCCEE32}" type="parTrans" cxnId="{0D2A18E4-4623-4845-BA68-F24F16701363}">
      <dgm:prSet/>
      <dgm:spPr/>
      <dgm:t>
        <a:bodyPr/>
        <a:lstStyle/>
        <a:p>
          <a:endParaRPr lang="nl-NL"/>
        </a:p>
      </dgm:t>
    </dgm:pt>
    <dgm:pt modelId="{56996C24-4E38-9849-B68E-7EE0D3F30833}" type="sibTrans" cxnId="{0D2A18E4-4623-4845-BA68-F24F16701363}">
      <dgm:prSet/>
      <dgm:spPr/>
      <dgm:t>
        <a:bodyPr/>
        <a:lstStyle/>
        <a:p>
          <a:endParaRPr lang="nl-NL"/>
        </a:p>
      </dgm:t>
    </dgm:pt>
    <dgm:pt modelId="{AD60C017-706D-1048-9AAA-C2C3F99FDFDF}">
      <dgm:prSet/>
      <dgm:spPr>
        <a:ln>
          <a:solidFill>
            <a:srgbClr val="8D0026"/>
          </a:solidFill>
        </a:ln>
      </dgm:spPr>
      <dgm:t>
        <a:bodyPr/>
        <a:lstStyle/>
        <a:p>
          <a:r>
            <a:rPr lang="nl-NL"/>
            <a:t>Uitgevoerde RI&amp;E wordt door de adviseur in </a:t>
          </a:r>
          <a:r>
            <a:rPr lang="nl-NL" err="1"/>
            <a:t>RIEactie</a:t>
          </a:r>
          <a:r>
            <a:rPr lang="nl-NL"/>
            <a:t> geplaatst inclusief aandachtspunten, risico’s en adviezen</a:t>
          </a:r>
        </a:p>
      </dgm:t>
    </dgm:pt>
    <dgm:pt modelId="{CB9F0013-45A1-8842-8399-C5F938934F5B}" type="parTrans" cxnId="{1A7046D9-7553-AE4A-A752-A00978329DD1}">
      <dgm:prSet/>
      <dgm:spPr/>
      <dgm:t>
        <a:bodyPr/>
        <a:lstStyle/>
        <a:p>
          <a:endParaRPr lang="nl-NL"/>
        </a:p>
      </dgm:t>
    </dgm:pt>
    <dgm:pt modelId="{D1C301C8-0621-BC49-88CB-44684F61A9C5}" type="sibTrans" cxnId="{1A7046D9-7553-AE4A-A752-A00978329DD1}">
      <dgm:prSet/>
      <dgm:spPr/>
      <dgm:t>
        <a:bodyPr/>
        <a:lstStyle/>
        <a:p>
          <a:endParaRPr lang="nl-NL"/>
        </a:p>
      </dgm:t>
    </dgm:pt>
    <dgm:pt modelId="{0E143E80-0445-274B-AA5D-E07FA5130D03}">
      <dgm:prSet/>
      <dgm:spPr>
        <a:ln>
          <a:solidFill>
            <a:srgbClr val="8D0026"/>
          </a:solidFill>
        </a:ln>
      </dgm:spPr>
      <dgm:t>
        <a:bodyPr/>
        <a:lstStyle/>
        <a:p>
          <a:r>
            <a:rPr lang="nl-NL"/>
            <a:t>Er wordt uitleg gegeven over hoe u de applicatie </a:t>
          </a:r>
          <a:r>
            <a:rPr lang="nl-NL" err="1"/>
            <a:t>RIEactie</a:t>
          </a:r>
          <a:r>
            <a:rPr lang="nl-NL"/>
            <a:t> kunt gebruiken</a:t>
          </a:r>
        </a:p>
      </dgm:t>
    </dgm:pt>
    <dgm:pt modelId="{C70A1C1E-5ED2-E649-B664-BDD4161C0869}" type="parTrans" cxnId="{402F05AC-4E5A-B04E-B5B3-2840AA61A42F}">
      <dgm:prSet/>
      <dgm:spPr/>
      <dgm:t>
        <a:bodyPr/>
        <a:lstStyle/>
        <a:p>
          <a:endParaRPr lang="nl-NL"/>
        </a:p>
      </dgm:t>
    </dgm:pt>
    <dgm:pt modelId="{B9367E60-36A2-3447-B0ED-7DAAFCBAFCCA}" type="sibTrans" cxnId="{402F05AC-4E5A-B04E-B5B3-2840AA61A42F}">
      <dgm:prSet/>
      <dgm:spPr/>
      <dgm:t>
        <a:bodyPr/>
        <a:lstStyle/>
        <a:p>
          <a:endParaRPr lang="nl-NL"/>
        </a:p>
      </dgm:t>
    </dgm:pt>
    <dgm:pt modelId="{9A4CEB58-2A52-AD49-82DF-89E74D76E0B1}">
      <dgm:prSet/>
      <dgm:spPr>
        <a:ln>
          <a:solidFill>
            <a:srgbClr val="8D0026"/>
          </a:solidFill>
        </a:ln>
      </dgm:spPr>
      <dgm:t>
        <a:bodyPr/>
        <a:lstStyle/>
        <a:p>
          <a:r>
            <a:rPr lang="nl-NL"/>
            <a:t>Uw organisatie maakt contactpersonen aan en vult zelf Plan van Aanpak in:</a:t>
          </a:r>
        </a:p>
      </dgm:t>
    </dgm:pt>
    <dgm:pt modelId="{EDAE6680-C525-0F4C-97E2-5990806D883A}" type="parTrans" cxnId="{23E5D346-AC5F-714B-A9BB-9739735B94CD}">
      <dgm:prSet/>
      <dgm:spPr/>
      <dgm:t>
        <a:bodyPr/>
        <a:lstStyle/>
        <a:p>
          <a:endParaRPr lang="nl-NL"/>
        </a:p>
      </dgm:t>
    </dgm:pt>
    <dgm:pt modelId="{A956CFE9-6E2D-ED41-A3AB-44C870C5302E}" type="sibTrans" cxnId="{23E5D346-AC5F-714B-A9BB-9739735B94CD}">
      <dgm:prSet/>
      <dgm:spPr/>
      <dgm:t>
        <a:bodyPr/>
        <a:lstStyle/>
        <a:p>
          <a:endParaRPr lang="nl-NL"/>
        </a:p>
      </dgm:t>
    </dgm:pt>
    <dgm:pt modelId="{B3DF9BDA-923D-9144-9DD1-D8B75076C671}">
      <dgm:prSet/>
      <dgm:spPr>
        <a:ln>
          <a:solidFill>
            <a:srgbClr val="8D0026"/>
          </a:solidFill>
        </a:ln>
      </dgm:spPr>
      <dgm:t>
        <a:bodyPr/>
        <a:lstStyle/>
        <a:p>
          <a:r>
            <a:rPr lang="nl-NL"/>
            <a:t>Formele toetsing Plan van Aanpak door de adviseur (éénmalig)</a:t>
          </a:r>
        </a:p>
      </dgm:t>
    </dgm:pt>
    <dgm:pt modelId="{312C8C9F-3AED-9E49-8CA7-D3085B9C3A94}" type="parTrans" cxnId="{D687B4DA-B50C-C642-A798-90FFD6EFD435}">
      <dgm:prSet/>
      <dgm:spPr/>
      <dgm:t>
        <a:bodyPr/>
        <a:lstStyle/>
        <a:p>
          <a:endParaRPr lang="nl-NL"/>
        </a:p>
      </dgm:t>
    </dgm:pt>
    <dgm:pt modelId="{1CBAF64C-A63D-B241-8ED2-376B504407A4}" type="sibTrans" cxnId="{D687B4DA-B50C-C642-A798-90FFD6EFD435}">
      <dgm:prSet/>
      <dgm:spPr/>
      <dgm:t>
        <a:bodyPr/>
        <a:lstStyle/>
        <a:p>
          <a:endParaRPr lang="nl-NL"/>
        </a:p>
      </dgm:t>
    </dgm:pt>
    <dgm:pt modelId="{28803E0A-AE82-2D46-9909-AA02BDB186E4}">
      <dgm:prSet/>
      <dgm:spPr>
        <a:ln>
          <a:solidFill>
            <a:srgbClr val="8D0026"/>
          </a:solidFill>
        </a:ln>
      </dgm:spPr>
      <dgm:t>
        <a:bodyPr/>
        <a:lstStyle/>
        <a:p>
          <a:r>
            <a:rPr lang="nl-NL"/>
            <a:t>Uw organisatie houdt het Plan van Aanpak zelf bij in </a:t>
          </a:r>
          <a:r>
            <a:rPr lang="nl-NL" err="1"/>
            <a:t>RIEactie</a:t>
          </a:r>
          <a:endParaRPr lang="nl-NL"/>
        </a:p>
      </dgm:t>
    </dgm:pt>
    <dgm:pt modelId="{8367C5B9-4569-F248-8C68-62E7C5FEE75E}" type="parTrans" cxnId="{1BBFD820-F45D-BC45-8ACF-75329EDEFA72}">
      <dgm:prSet/>
      <dgm:spPr/>
      <dgm:t>
        <a:bodyPr/>
        <a:lstStyle/>
        <a:p>
          <a:endParaRPr lang="nl-NL"/>
        </a:p>
      </dgm:t>
    </dgm:pt>
    <dgm:pt modelId="{55FE88B3-68BF-2245-9483-DD3CB5C16FEB}" type="sibTrans" cxnId="{1BBFD820-F45D-BC45-8ACF-75329EDEFA72}">
      <dgm:prSet/>
      <dgm:spPr/>
      <dgm:t>
        <a:bodyPr/>
        <a:lstStyle/>
        <a:p>
          <a:endParaRPr lang="nl-NL"/>
        </a:p>
      </dgm:t>
    </dgm:pt>
    <dgm:pt modelId="{01A5EBF3-96DC-F747-8CA5-DECF90D1E5F9}">
      <dgm:prSet/>
      <dgm:spPr>
        <a:ln>
          <a:solidFill>
            <a:srgbClr val="8D0026"/>
          </a:solidFill>
        </a:ln>
      </dgm:spPr>
      <dgm:t>
        <a:bodyPr/>
        <a:lstStyle/>
        <a:p>
          <a:r>
            <a:rPr lang="nl-NL"/>
            <a:t>Adviseur kijkt mee op afstand</a:t>
          </a:r>
        </a:p>
      </dgm:t>
    </dgm:pt>
    <dgm:pt modelId="{F2C58CFB-D30D-624C-9B2F-D06BE48C5C08}" type="parTrans" cxnId="{99B09D91-BAB1-204B-94CB-3CABA200D664}">
      <dgm:prSet/>
      <dgm:spPr/>
      <dgm:t>
        <a:bodyPr/>
        <a:lstStyle/>
        <a:p>
          <a:endParaRPr lang="nl-NL"/>
        </a:p>
      </dgm:t>
    </dgm:pt>
    <dgm:pt modelId="{E21DC77B-D061-9440-80C3-92672C429191}" type="sibTrans" cxnId="{99B09D91-BAB1-204B-94CB-3CABA200D664}">
      <dgm:prSet/>
      <dgm:spPr/>
      <dgm:t>
        <a:bodyPr/>
        <a:lstStyle/>
        <a:p>
          <a:endParaRPr lang="nl-NL"/>
        </a:p>
      </dgm:t>
    </dgm:pt>
    <dgm:pt modelId="{50B21C89-6DA6-FD4A-BA94-AB778015D421}">
      <dgm:prSet/>
      <dgm:spPr>
        <a:ln>
          <a:solidFill>
            <a:srgbClr val="8D0026"/>
          </a:solidFill>
        </a:ln>
      </dgm:spPr>
      <dgm:t>
        <a:bodyPr/>
        <a:lstStyle/>
        <a:p>
          <a:r>
            <a:rPr lang="nl-NL"/>
            <a:t> wat u wilt gaan doen, door wie en wanneer</a:t>
          </a:r>
        </a:p>
      </dgm:t>
    </dgm:pt>
    <dgm:pt modelId="{3783D178-A7F0-3B4F-A9B3-8E139D9156F1}" type="parTrans" cxnId="{BA7EF445-15FF-7541-BF06-E5AD4A60A08A}">
      <dgm:prSet/>
      <dgm:spPr/>
      <dgm:t>
        <a:bodyPr/>
        <a:lstStyle/>
        <a:p>
          <a:endParaRPr lang="nl-NL"/>
        </a:p>
      </dgm:t>
    </dgm:pt>
    <dgm:pt modelId="{3BB18414-987B-C647-8FFD-C486BB2AC37C}" type="sibTrans" cxnId="{BA7EF445-15FF-7541-BF06-E5AD4A60A08A}">
      <dgm:prSet/>
      <dgm:spPr/>
      <dgm:t>
        <a:bodyPr/>
        <a:lstStyle/>
        <a:p>
          <a:endParaRPr lang="nl-NL"/>
        </a:p>
      </dgm:t>
    </dgm:pt>
    <dgm:pt modelId="{033FEFC9-530F-F64D-806E-D4F47EC8BA04}" type="pres">
      <dgm:prSet presAssocID="{33FD449A-57DD-5146-970F-24E49F00109E}" presName="linear" presStyleCnt="0">
        <dgm:presLayoutVars>
          <dgm:dir/>
          <dgm:animLvl val="lvl"/>
          <dgm:resizeHandles val="exact"/>
        </dgm:presLayoutVars>
      </dgm:prSet>
      <dgm:spPr/>
    </dgm:pt>
    <dgm:pt modelId="{E6C027DB-1985-CE4B-951F-0ECAB6594749}" type="pres">
      <dgm:prSet presAssocID="{88718104-2A48-0146-B007-69B5948C513E}" presName="parentLin" presStyleCnt="0"/>
      <dgm:spPr/>
    </dgm:pt>
    <dgm:pt modelId="{1ECB421B-0160-6041-9ED1-1E1F4979C5D8}" type="pres">
      <dgm:prSet presAssocID="{88718104-2A48-0146-B007-69B5948C513E}" presName="parentLeftMargin" presStyleLbl="node1" presStyleIdx="0" presStyleCnt="6"/>
      <dgm:spPr/>
    </dgm:pt>
    <dgm:pt modelId="{9061B91B-AF17-D14F-80BD-C919790F0EE3}" type="pres">
      <dgm:prSet presAssocID="{88718104-2A48-0146-B007-69B5948C513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ABE60BF-DB64-F445-BC6D-C158A626F7AE}" type="pres">
      <dgm:prSet presAssocID="{88718104-2A48-0146-B007-69B5948C513E}" presName="negativeSpace" presStyleCnt="0"/>
      <dgm:spPr/>
    </dgm:pt>
    <dgm:pt modelId="{E4FA4A30-4DEB-564B-8542-0A950C039AE1}" type="pres">
      <dgm:prSet presAssocID="{88718104-2A48-0146-B007-69B5948C513E}" presName="childText" presStyleLbl="conFgAcc1" presStyleIdx="0" presStyleCnt="6">
        <dgm:presLayoutVars>
          <dgm:bulletEnabled val="1"/>
        </dgm:presLayoutVars>
      </dgm:prSet>
      <dgm:spPr/>
    </dgm:pt>
    <dgm:pt modelId="{F9FAE7C7-2B41-BC48-A719-109DDCA8C8B8}" type="pres">
      <dgm:prSet presAssocID="{A4615B19-A121-2F4F-A318-8D1FD5C2198A}" presName="spaceBetweenRectangles" presStyleCnt="0"/>
      <dgm:spPr/>
    </dgm:pt>
    <dgm:pt modelId="{DBDE21D1-2E03-504C-AC49-3A6C59BCBDED}" type="pres">
      <dgm:prSet presAssocID="{6FC843E4-5EAC-EC48-97D7-B05A800192EA}" presName="parentLin" presStyleCnt="0"/>
      <dgm:spPr/>
    </dgm:pt>
    <dgm:pt modelId="{0EE97112-D67C-BF46-B7D9-267DB0BCD557}" type="pres">
      <dgm:prSet presAssocID="{6FC843E4-5EAC-EC48-97D7-B05A800192EA}" presName="parentLeftMargin" presStyleLbl="node1" presStyleIdx="0" presStyleCnt="6"/>
      <dgm:spPr/>
    </dgm:pt>
    <dgm:pt modelId="{86E9EA9C-1567-4B49-8903-289AFDC4395E}" type="pres">
      <dgm:prSet presAssocID="{6FC843E4-5EAC-EC48-97D7-B05A800192E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AE88AEA-E0E2-644F-8EC8-3D6FA29C4DC2}" type="pres">
      <dgm:prSet presAssocID="{6FC843E4-5EAC-EC48-97D7-B05A800192EA}" presName="negativeSpace" presStyleCnt="0"/>
      <dgm:spPr/>
    </dgm:pt>
    <dgm:pt modelId="{F1FD9BD7-4A19-0740-B7D8-420EF3B86F47}" type="pres">
      <dgm:prSet presAssocID="{6FC843E4-5EAC-EC48-97D7-B05A800192EA}" presName="childText" presStyleLbl="conFgAcc1" presStyleIdx="1" presStyleCnt="6">
        <dgm:presLayoutVars>
          <dgm:bulletEnabled val="1"/>
        </dgm:presLayoutVars>
      </dgm:prSet>
      <dgm:spPr/>
    </dgm:pt>
    <dgm:pt modelId="{8496BEDE-8F6D-4D46-B54E-7BCA013A9383}" type="pres">
      <dgm:prSet presAssocID="{AD77220F-1FB0-CA44-BB58-FD22A4088F39}" presName="spaceBetweenRectangles" presStyleCnt="0"/>
      <dgm:spPr/>
    </dgm:pt>
    <dgm:pt modelId="{8B7F7E4A-6E96-E140-A063-FD0CDE5AA61F}" type="pres">
      <dgm:prSet presAssocID="{4A57BF1D-C7F6-BF4B-8800-FB2B8A387CCA}" presName="parentLin" presStyleCnt="0"/>
      <dgm:spPr/>
    </dgm:pt>
    <dgm:pt modelId="{8E99EB94-1C32-7D41-8C2E-C60C38E231D6}" type="pres">
      <dgm:prSet presAssocID="{4A57BF1D-C7F6-BF4B-8800-FB2B8A387CCA}" presName="parentLeftMargin" presStyleLbl="node1" presStyleIdx="1" presStyleCnt="6"/>
      <dgm:spPr/>
    </dgm:pt>
    <dgm:pt modelId="{50F18087-2B83-5845-8494-84C364E3B67B}" type="pres">
      <dgm:prSet presAssocID="{4A57BF1D-C7F6-BF4B-8800-FB2B8A387CC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F84888A-9570-4344-889A-99CF71002712}" type="pres">
      <dgm:prSet presAssocID="{4A57BF1D-C7F6-BF4B-8800-FB2B8A387CCA}" presName="negativeSpace" presStyleCnt="0"/>
      <dgm:spPr/>
    </dgm:pt>
    <dgm:pt modelId="{38DA4E86-9165-7C4D-885A-FC16B1C368DE}" type="pres">
      <dgm:prSet presAssocID="{4A57BF1D-C7F6-BF4B-8800-FB2B8A387CCA}" presName="childText" presStyleLbl="conFgAcc1" presStyleIdx="2" presStyleCnt="6">
        <dgm:presLayoutVars>
          <dgm:bulletEnabled val="1"/>
        </dgm:presLayoutVars>
      </dgm:prSet>
      <dgm:spPr/>
    </dgm:pt>
    <dgm:pt modelId="{374A8E39-E0F9-AF41-AA84-6C9AB7727158}" type="pres">
      <dgm:prSet presAssocID="{F4688F39-70C9-934A-885B-B3A02D360E19}" presName="spaceBetweenRectangles" presStyleCnt="0"/>
      <dgm:spPr/>
    </dgm:pt>
    <dgm:pt modelId="{2DE707C2-6444-2441-B477-F14424B33AB1}" type="pres">
      <dgm:prSet presAssocID="{54592842-4BDA-DD4E-8BBD-CCBE54EC4262}" presName="parentLin" presStyleCnt="0"/>
      <dgm:spPr/>
    </dgm:pt>
    <dgm:pt modelId="{E1AF9891-0A2D-BB47-90CA-52C0295FAED1}" type="pres">
      <dgm:prSet presAssocID="{54592842-4BDA-DD4E-8BBD-CCBE54EC4262}" presName="parentLeftMargin" presStyleLbl="node1" presStyleIdx="2" presStyleCnt="6"/>
      <dgm:spPr/>
    </dgm:pt>
    <dgm:pt modelId="{94ADFC28-32D3-DB4D-8EF2-633CBFFFA162}" type="pres">
      <dgm:prSet presAssocID="{54592842-4BDA-DD4E-8BBD-CCBE54EC426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CE4D5FA-E4DC-5145-A03B-6BD53E8D1E1B}" type="pres">
      <dgm:prSet presAssocID="{54592842-4BDA-DD4E-8BBD-CCBE54EC4262}" presName="negativeSpace" presStyleCnt="0"/>
      <dgm:spPr/>
    </dgm:pt>
    <dgm:pt modelId="{2796A33C-B383-1747-8982-2DB38A24FFBD}" type="pres">
      <dgm:prSet presAssocID="{54592842-4BDA-DD4E-8BBD-CCBE54EC4262}" presName="childText" presStyleLbl="conFgAcc1" presStyleIdx="3" presStyleCnt="6">
        <dgm:presLayoutVars>
          <dgm:bulletEnabled val="1"/>
        </dgm:presLayoutVars>
      </dgm:prSet>
      <dgm:spPr/>
    </dgm:pt>
    <dgm:pt modelId="{B3756C3A-F65B-BF4C-BD0C-9242A250C10A}" type="pres">
      <dgm:prSet presAssocID="{473604C8-6A63-6748-B937-A5975B42128A}" presName="spaceBetweenRectangles" presStyleCnt="0"/>
      <dgm:spPr/>
    </dgm:pt>
    <dgm:pt modelId="{B4CA9BAD-68E4-B843-BBC0-11DCC492AFC5}" type="pres">
      <dgm:prSet presAssocID="{8BC957B8-0890-B64F-869F-9B0C9FB7E258}" presName="parentLin" presStyleCnt="0"/>
      <dgm:spPr/>
    </dgm:pt>
    <dgm:pt modelId="{4BA0FF9F-4EA1-8948-92F7-940CBE8DEEF8}" type="pres">
      <dgm:prSet presAssocID="{8BC957B8-0890-B64F-869F-9B0C9FB7E258}" presName="parentLeftMargin" presStyleLbl="node1" presStyleIdx="3" presStyleCnt="6"/>
      <dgm:spPr/>
    </dgm:pt>
    <dgm:pt modelId="{F528C04E-8D4D-9D4C-8CCD-BAEAFCFD3202}" type="pres">
      <dgm:prSet presAssocID="{8BC957B8-0890-B64F-869F-9B0C9FB7E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D90B60E-3A6B-E943-AF32-C2AC0FEDA4B0}" type="pres">
      <dgm:prSet presAssocID="{8BC957B8-0890-B64F-869F-9B0C9FB7E258}" presName="negativeSpace" presStyleCnt="0"/>
      <dgm:spPr/>
    </dgm:pt>
    <dgm:pt modelId="{B5E237C4-B03F-2344-B7F2-91330A286E0B}" type="pres">
      <dgm:prSet presAssocID="{8BC957B8-0890-B64F-869F-9B0C9FB7E258}" presName="childText" presStyleLbl="conFgAcc1" presStyleIdx="4" presStyleCnt="6">
        <dgm:presLayoutVars>
          <dgm:bulletEnabled val="1"/>
        </dgm:presLayoutVars>
      </dgm:prSet>
      <dgm:spPr/>
    </dgm:pt>
    <dgm:pt modelId="{067BBA33-5287-CE43-9A59-51E99732AE37}" type="pres">
      <dgm:prSet presAssocID="{F59E7610-6546-6049-92AA-E7D5B661ED42}" presName="spaceBetweenRectangles" presStyleCnt="0"/>
      <dgm:spPr/>
    </dgm:pt>
    <dgm:pt modelId="{958D2135-2E8F-A649-9FBD-FCB9241F06F9}" type="pres">
      <dgm:prSet presAssocID="{B6A589BE-CC36-B74D-B609-D772E82E9363}" presName="parentLin" presStyleCnt="0"/>
      <dgm:spPr/>
    </dgm:pt>
    <dgm:pt modelId="{48CAAC04-ED01-BA43-99F4-BA845B7E5B3C}" type="pres">
      <dgm:prSet presAssocID="{B6A589BE-CC36-B74D-B609-D772E82E9363}" presName="parentLeftMargin" presStyleLbl="node1" presStyleIdx="4" presStyleCnt="6"/>
      <dgm:spPr/>
    </dgm:pt>
    <dgm:pt modelId="{3605C409-0B29-5246-AFA8-FBB5570A1955}" type="pres">
      <dgm:prSet presAssocID="{B6A589BE-CC36-B74D-B609-D772E82E9363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12D17EA9-61C4-9145-A7FC-9BE65EAF91BB}" type="pres">
      <dgm:prSet presAssocID="{B6A589BE-CC36-B74D-B609-D772E82E9363}" presName="negativeSpace" presStyleCnt="0"/>
      <dgm:spPr/>
    </dgm:pt>
    <dgm:pt modelId="{0CDC0C9A-6C07-2244-99EF-D23F91A977D3}" type="pres">
      <dgm:prSet presAssocID="{B6A589BE-CC36-B74D-B609-D772E82E936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F44430B-E288-E949-B6DB-F301685DE2F9}" type="presOf" srcId="{6FC843E4-5EAC-EC48-97D7-B05A800192EA}" destId="{0EE97112-D67C-BF46-B7D9-267DB0BCD557}" srcOrd="0" destOrd="0" presId="urn:microsoft.com/office/officeart/2005/8/layout/list1"/>
    <dgm:cxn modelId="{892B960D-2C7B-804D-8844-E0519B622171}" type="presOf" srcId="{8BC957B8-0890-B64F-869F-9B0C9FB7E258}" destId="{F528C04E-8D4D-9D4C-8CCD-BAEAFCFD3202}" srcOrd="1" destOrd="0" presId="urn:microsoft.com/office/officeart/2005/8/layout/list1"/>
    <dgm:cxn modelId="{0D497410-C6D2-E346-BC21-D45886BFF35D}" type="presOf" srcId="{33FD449A-57DD-5146-970F-24E49F00109E}" destId="{033FEFC9-530F-F64D-806E-D4F47EC8BA04}" srcOrd="0" destOrd="0" presId="urn:microsoft.com/office/officeart/2005/8/layout/list1"/>
    <dgm:cxn modelId="{46A5711D-C60A-3840-8D62-DBF9FB35B1B2}" srcId="{33FD449A-57DD-5146-970F-24E49F00109E}" destId="{4A57BF1D-C7F6-BF4B-8800-FB2B8A387CCA}" srcOrd="2" destOrd="0" parTransId="{334105A7-F75D-F44E-9CAD-943D2C463805}" sibTransId="{F4688F39-70C9-934A-885B-B3A02D360E19}"/>
    <dgm:cxn modelId="{1BBFD820-F45D-BC45-8ACF-75329EDEFA72}" srcId="{8BC957B8-0890-B64F-869F-9B0C9FB7E258}" destId="{28803E0A-AE82-2D46-9909-AA02BDB186E4}" srcOrd="0" destOrd="0" parTransId="{8367C5B9-4569-F248-8C68-62E7C5FEE75E}" sibTransId="{55FE88B3-68BF-2245-9483-DD3CB5C16FEB}"/>
    <dgm:cxn modelId="{9E518F27-F6D9-2A4F-9421-292AECD1395A}" type="presOf" srcId="{8BC957B8-0890-B64F-869F-9B0C9FB7E258}" destId="{4BA0FF9F-4EA1-8948-92F7-940CBE8DEEF8}" srcOrd="0" destOrd="0" presId="urn:microsoft.com/office/officeart/2005/8/layout/list1"/>
    <dgm:cxn modelId="{DC1AB528-B3AA-ED4C-9492-89B807B99728}" type="presOf" srcId="{88718104-2A48-0146-B007-69B5948C513E}" destId="{9061B91B-AF17-D14F-80BD-C919790F0EE3}" srcOrd="1" destOrd="0" presId="urn:microsoft.com/office/officeart/2005/8/layout/list1"/>
    <dgm:cxn modelId="{C724EA41-9B2D-7748-BA25-B65C9D365726}" type="presOf" srcId="{01A5EBF3-96DC-F747-8CA5-DECF90D1E5F9}" destId="{0CDC0C9A-6C07-2244-99EF-D23F91A977D3}" srcOrd="0" destOrd="0" presId="urn:microsoft.com/office/officeart/2005/8/layout/list1"/>
    <dgm:cxn modelId="{BA7EF445-15FF-7541-BF06-E5AD4A60A08A}" srcId="{9A4CEB58-2A52-AD49-82DF-89E74D76E0B1}" destId="{50B21C89-6DA6-FD4A-BA94-AB778015D421}" srcOrd="0" destOrd="0" parTransId="{3783D178-A7F0-3B4F-A9B3-8E139D9156F1}" sibTransId="{3BB18414-987B-C647-8FFD-C486BB2AC37C}"/>
    <dgm:cxn modelId="{23E5D346-AC5F-714B-A9BB-9739735B94CD}" srcId="{4A57BF1D-C7F6-BF4B-8800-FB2B8A387CCA}" destId="{9A4CEB58-2A52-AD49-82DF-89E74D76E0B1}" srcOrd="0" destOrd="0" parTransId="{EDAE6680-C525-0F4C-97E2-5990806D883A}" sibTransId="{A956CFE9-6E2D-ED41-A3AB-44C870C5302E}"/>
    <dgm:cxn modelId="{BBE19049-F64E-0A45-B46A-554EE46081DA}" type="presOf" srcId="{B3DF9BDA-923D-9144-9DD1-D8B75076C671}" destId="{2796A33C-B383-1747-8982-2DB38A24FFBD}" srcOrd="0" destOrd="0" presId="urn:microsoft.com/office/officeart/2005/8/layout/list1"/>
    <dgm:cxn modelId="{2B0A8D4A-7560-304D-A54F-3A2C5F2370CF}" type="presOf" srcId="{4A57BF1D-C7F6-BF4B-8800-FB2B8A387CCA}" destId="{50F18087-2B83-5845-8494-84C364E3B67B}" srcOrd="1" destOrd="0" presId="urn:microsoft.com/office/officeart/2005/8/layout/list1"/>
    <dgm:cxn modelId="{BF137156-3747-3A41-8344-CBE1469C1146}" type="presOf" srcId="{28803E0A-AE82-2D46-9909-AA02BDB186E4}" destId="{B5E237C4-B03F-2344-B7F2-91330A286E0B}" srcOrd="0" destOrd="0" presId="urn:microsoft.com/office/officeart/2005/8/layout/list1"/>
    <dgm:cxn modelId="{C04A7A70-71C7-D940-B055-00DE000EECB8}" type="presOf" srcId="{6FC843E4-5EAC-EC48-97D7-B05A800192EA}" destId="{86E9EA9C-1567-4B49-8903-289AFDC4395E}" srcOrd="1" destOrd="0" presId="urn:microsoft.com/office/officeart/2005/8/layout/list1"/>
    <dgm:cxn modelId="{495FB375-02CC-7C49-B4BF-1502F11AE49D}" srcId="{33FD449A-57DD-5146-970F-24E49F00109E}" destId="{6FC843E4-5EAC-EC48-97D7-B05A800192EA}" srcOrd="1" destOrd="0" parTransId="{645FF412-B03A-3945-AA1B-457064BA7533}" sibTransId="{AD77220F-1FB0-CA44-BB58-FD22A4088F39}"/>
    <dgm:cxn modelId="{450FA48B-7A36-B34B-9569-2E31085BDBEA}" srcId="{33FD449A-57DD-5146-970F-24E49F00109E}" destId="{88718104-2A48-0146-B007-69B5948C513E}" srcOrd="0" destOrd="0" parTransId="{19EC36CE-95F8-2644-9CAB-495948C35456}" sibTransId="{A4615B19-A121-2F4F-A318-8D1FD5C2198A}"/>
    <dgm:cxn modelId="{99B09D91-BAB1-204B-94CB-3CABA200D664}" srcId="{B6A589BE-CC36-B74D-B609-D772E82E9363}" destId="{01A5EBF3-96DC-F747-8CA5-DECF90D1E5F9}" srcOrd="0" destOrd="0" parTransId="{F2C58CFB-D30D-624C-9B2F-D06BE48C5C08}" sibTransId="{E21DC77B-D061-9440-80C3-92672C429191}"/>
    <dgm:cxn modelId="{1C789092-3308-7C4C-B58D-458D1C375873}" srcId="{33FD449A-57DD-5146-970F-24E49F00109E}" destId="{8BC957B8-0890-B64F-869F-9B0C9FB7E258}" srcOrd="4" destOrd="0" parTransId="{44DB24B5-FEAC-8E49-A7C0-B37E4ECE6672}" sibTransId="{F59E7610-6546-6049-92AA-E7D5B661ED42}"/>
    <dgm:cxn modelId="{E90DAE97-31D6-CD4E-B7C5-27A342CF1C44}" type="presOf" srcId="{9A4CEB58-2A52-AD49-82DF-89E74D76E0B1}" destId="{38DA4E86-9165-7C4D-885A-FC16B1C368DE}" srcOrd="0" destOrd="0" presId="urn:microsoft.com/office/officeart/2005/8/layout/list1"/>
    <dgm:cxn modelId="{402F05AC-4E5A-B04E-B5B3-2840AA61A42F}" srcId="{6FC843E4-5EAC-EC48-97D7-B05A800192EA}" destId="{0E143E80-0445-274B-AA5D-E07FA5130D03}" srcOrd="0" destOrd="0" parTransId="{C70A1C1E-5ED2-E649-B664-BDD4161C0869}" sibTransId="{B9367E60-36A2-3447-B0ED-7DAAFCBAFCCA}"/>
    <dgm:cxn modelId="{7AB9C8AE-36CC-F74F-A8D9-2F49C74BE89D}" type="presOf" srcId="{88718104-2A48-0146-B007-69B5948C513E}" destId="{1ECB421B-0160-6041-9ED1-1E1F4979C5D8}" srcOrd="0" destOrd="0" presId="urn:microsoft.com/office/officeart/2005/8/layout/list1"/>
    <dgm:cxn modelId="{D666ABAF-9760-1840-A87B-E199AA4EF4D4}" type="presOf" srcId="{4A57BF1D-C7F6-BF4B-8800-FB2B8A387CCA}" destId="{8E99EB94-1C32-7D41-8C2E-C60C38E231D6}" srcOrd="0" destOrd="0" presId="urn:microsoft.com/office/officeart/2005/8/layout/list1"/>
    <dgm:cxn modelId="{5CE847B2-AF9A-0540-9BF8-2F858FCD769C}" type="presOf" srcId="{B6A589BE-CC36-B74D-B609-D772E82E9363}" destId="{3605C409-0B29-5246-AFA8-FBB5570A1955}" srcOrd="1" destOrd="0" presId="urn:microsoft.com/office/officeart/2005/8/layout/list1"/>
    <dgm:cxn modelId="{1B3F8BB7-A664-AF42-92AF-B47C8FC45AD5}" type="presOf" srcId="{50B21C89-6DA6-FD4A-BA94-AB778015D421}" destId="{38DA4E86-9165-7C4D-885A-FC16B1C368DE}" srcOrd="0" destOrd="1" presId="urn:microsoft.com/office/officeart/2005/8/layout/list1"/>
    <dgm:cxn modelId="{B8D7C6C9-5E55-D548-B060-0F8D35DED7F2}" type="presOf" srcId="{0E143E80-0445-274B-AA5D-E07FA5130D03}" destId="{F1FD9BD7-4A19-0740-B7D8-420EF3B86F47}" srcOrd="0" destOrd="0" presId="urn:microsoft.com/office/officeart/2005/8/layout/list1"/>
    <dgm:cxn modelId="{E921E2D0-4E70-8243-8F61-C80137E179C0}" type="presOf" srcId="{54592842-4BDA-DD4E-8BBD-CCBE54EC4262}" destId="{94ADFC28-32D3-DB4D-8EF2-633CBFFFA162}" srcOrd="1" destOrd="0" presId="urn:microsoft.com/office/officeart/2005/8/layout/list1"/>
    <dgm:cxn modelId="{1A7046D9-7553-AE4A-A752-A00978329DD1}" srcId="{88718104-2A48-0146-B007-69B5948C513E}" destId="{AD60C017-706D-1048-9AAA-C2C3F99FDFDF}" srcOrd="0" destOrd="0" parTransId="{CB9F0013-45A1-8842-8399-C5F938934F5B}" sibTransId="{D1C301C8-0621-BC49-88CB-44684F61A9C5}"/>
    <dgm:cxn modelId="{D687B4DA-B50C-C642-A798-90FFD6EFD435}" srcId="{54592842-4BDA-DD4E-8BBD-CCBE54EC4262}" destId="{B3DF9BDA-923D-9144-9DD1-D8B75076C671}" srcOrd="0" destOrd="0" parTransId="{312C8C9F-3AED-9E49-8CA7-D3085B9C3A94}" sibTransId="{1CBAF64C-A63D-B241-8ED2-376B504407A4}"/>
    <dgm:cxn modelId="{7E3979E1-E000-C74C-AA2E-2485AA6D1540}" srcId="{33FD449A-57DD-5146-970F-24E49F00109E}" destId="{54592842-4BDA-DD4E-8BBD-CCBE54EC4262}" srcOrd="3" destOrd="0" parTransId="{76608691-DDA3-5E49-B819-03EFE5D4C8D0}" sibTransId="{473604C8-6A63-6748-B937-A5975B42128A}"/>
    <dgm:cxn modelId="{7CE437E2-FD3B-5B42-9E53-04004787F822}" type="presOf" srcId="{B6A589BE-CC36-B74D-B609-D772E82E9363}" destId="{48CAAC04-ED01-BA43-99F4-BA845B7E5B3C}" srcOrd="0" destOrd="0" presId="urn:microsoft.com/office/officeart/2005/8/layout/list1"/>
    <dgm:cxn modelId="{0D2A18E4-4623-4845-BA68-F24F16701363}" srcId="{33FD449A-57DD-5146-970F-24E49F00109E}" destId="{B6A589BE-CC36-B74D-B609-D772E82E9363}" srcOrd="5" destOrd="0" parTransId="{EA6977DD-6D68-CD4A-85D8-88E72CCCEE32}" sibTransId="{56996C24-4E38-9849-B68E-7EE0D3F30833}"/>
    <dgm:cxn modelId="{D8D204E9-6F90-B544-A32D-EA3297E7AABB}" type="presOf" srcId="{54592842-4BDA-DD4E-8BBD-CCBE54EC4262}" destId="{E1AF9891-0A2D-BB47-90CA-52C0295FAED1}" srcOrd="0" destOrd="0" presId="urn:microsoft.com/office/officeart/2005/8/layout/list1"/>
    <dgm:cxn modelId="{939C47F7-E05E-1C4E-AE22-464F93DD2D6A}" type="presOf" srcId="{AD60C017-706D-1048-9AAA-C2C3F99FDFDF}" destId="{E4FA4A30-4DEB-564B-8542-0A950C039AE1}" srcOrd="0" destOrd="0" presId="urn:microsoft.com/office/officeart/2005/8/layout/list1"/>
    <dgm:cxn modelId="{8BA17D15-5E4C-C143-9250-56C3D6A2066E}" type="presParOf" srcId="{033FEFC9-530F-F64D-806E-D4F47EC8BA04}" destId="{E6C027DB-1985-CE4B-951F-0ECAB6594749}" srcOrd="0" destOrd="0" presId="urn:microsoft.com/office/officeart/2005/8/layout/list1"/>
    <dgm:cxn modelId="{10B1A8D0-47A7-A94E-8507-ABD96C982D6A}" type="presParOf" srcId="{E6C027DB-1985-CE4B-951F-0ECAB6594749}" destId="{1ECB421B-0160-6041-9ED1-1E1F4979C5D8}" srcOrd="0" destOrd="0" presId="urn:microsoft.com/office/officeart/2005/8/layout/list1"/>
    <dgm:cxn modelId="{D60B5EBE-2162-D34F-9EA2-0CD5894CC4DC}" type="presParOf" srcId="{E6C027DB-1985-CE4B-951F-0ECAB6594749}" destId="{9061B91B-AF17-D14F-80BD-C919790F0EE3}" srcOrd="1" destOrd="0" presId="urn:microsoft.com/office/officeart/2005/8/layout/list1"/>
    <dgm:cxn modelId="{4B1F9289-43D5-DD4E-9227-B439CE07ACFC}" type="presParOf" srcId="{033FEFC9-530F-F64D-806E-D4F47EC8BA04}" destId="{EABE60BF-DB64-F445-BC6D-C158A626F7AE}" srcOrd="1" destOrd="0" presId="urn:microsoft.com/office/officeart/2005/8/layout/list1"/>
    <dgm:cxn modelId="{11530008-41D4-7849-A25D-794E2023AE01}" type="presParOf" srcId="{033FEFC9-530F-F64D-806E-D4F47EC8BA04}" destId="{E4FA4A30-4DEB-564B-8542-0A950C039AE1}" srcOrd="2" destOrd="0" presId="urn:microsoft.com/office/officeart/2005/8/layout/list1"/>
    <dgm:cxn modelId="{64449AF3-6C30-764C-9D1B-FE7189E46075}" type="presParOf" srcId="{033FEFC9-530F-F64D-806E-D4F47EC8BA04}" destId="{F9FAE7C7-2B41-BC48-A719-109DDCA8C8B8}" srcOrd="3" destOrd="0" presId="urn:microsoft.com/office/officeart/2005/8/layout/list1"/>
    <dgm:cxn modelId="{14B4DB7D-E459-B64C-AA3A-2BC376CD883C}" type="presParOf" srcId="{033FEFC9-530F-F64D-806E-D4F47EC8BA04}" destId="{DBDE21D1-2E03-504C-AC49-3A6C59BCBDED}" srcOrd="4" destOrd="0" presId="urn:microsoft.com/office/officeart/2005/8/layout/list1"/>
    <dgm:cxn modelId="{4AD2A52E-7B6C-9B46-A44D-C4ED0979BEB4}" type="presParOf" srcId="{DBDE21D1-2E03-504C-AC49-3A6C59BCBDED}" destId="{0EE97112-D67C-BF46-B7D9-267DB0BCD557}" srcOrd="0" destOrd="0" presId="urn:microsoft.com/office/officeart/2005/8/layout/list1"/>
    <dgm:cxn modelId="{3F9BC5C9-D35C-4F4F-BD31-37745DCA93DD}" type="presParOf" srcId="{DBDE21D1-2E03-504C-AC49-3A6C59BCBDED}" destId="{86E9EA9C-1567-4B49-8903-289AFDC4395E}" srcOrd="1" destOrd="0" presId="urn:microsoft.com/office/officeart/2005/8/layout/list1"/>
    <dgm:cxn modelId="{C51B3963-7162-164F-B148-6D5E134202C0}" type="presParOf" srcId="{033FEFC9-530F-F64D-806E-D4F47EC8BA04}" destId="{BAE88AEA-E0E2-644F-8EC8-3D6FA29C4DC2}" srcOrd="5" destOrd="0" presId="urn:microsoft.com/office/officeart/2005/8/layout/list1"/>
    <dgm:cxn modelId="{5BE8FB31-EF8E-D94B-A0F7-1E7A1610494A}" type="presParOf" srcId="{033FEFC9-530F-F64D-806E-D4F47EC8BA04}" destId="{F1FD9BD7-4A19-0740-B7D8-420EF3B86F47}" srcOrd="6" destOrd="0" presId="urn:microsoft.com/office/officeart/2005/8/layout/list1"/>
    <dgm:cxn modelId="{4FAB8C68-4D66-7640-BBA2-1F996BD5357A}" type="presParOf" srcId="{033FEFC9-530F-F64D-806E-D4F47EC8BA04}" destId="{8496BEDE-8F6D-4D46-B54E-7BCA013A9383}" srcOrd="7" destOrd="0" presId="urn:microsoft.com/office/officeart/2005/8/layout/list1"/>
    <dgm:cxn modelId="{59BE997D-73D1-8F40-A41E-F96D071616E3}" type="presParOf" srcId="{033FEFC9-530F-F64D-806E-D4F47EC8BA04}" destId="{8B7F7E4A-6E96-E140-A063-FD0CDE5AA61F}" srcOrd="8" destOrd="0" presId="urn:microsoft.com/office/officeart/2005/8/layout/list1"/>
    <dgm:cxn modelId="{0E360817-C2BE-2841-A22C-209C072246C8}" type="presParOf" srcId="{8B7F7E4A-6E96-E140-A063-FD0CDE5AA61F}" destId="{8E99EB94-1C32-7D41-8C2E-C60C38E231D6}" srcOrd="0" destOrd="0" presId="urn:microsoft.com/office/officeart/2005/8/layout/list1"/>
    <dgm:cxn modelId="{E05D390A-B190-534A-ADFD-C5D0B03451DA}" type="presParOf" srcId="{8B7F7E4A-6E96-E140-A063-FD0CDE5AA61F}" destId="{50F18087-2B83-5845-8494-84C364E3B67B}" srcOrd="1" destOrd="0" presId="urn:microsoft.com/office/officeart/2005/8/layout/list1"/>
    <dgm:cxn modelId="{6C832ABD-D877-9049-8D64-820FDA87C58F}" type="presParOf" srcId="{033FEFC9-530F-F64D-806E-D4F47EC8BA04}" destId="{DF84888A-9570-4344-889A-99CF71002712}" srcOrd="9" destOrd="0" presId="urn:microsoft.com/office/officeart/2005/8/layout/list1"/>
    <dgm:cxn modelId="{217AC84C-09DD-ED49-BFFE-4B9A98ACF155}" type="presParOf" srcId="{033FEFC9-530F-F64D-806E-D4F47EC8BA04}" destId="{38DA4E86-9165-7C4D-885A-FC16B1C368DE}" srcOrd="10" destOrd="0" presId="urn:microsoft.com/office/officeart/2005/8/layout/list1"/>
    <dgm:cxn modelId="{61DD38A2-0360-B64B-9D30-9940A292E7D6}" type="presParOf" srcId="{033FEFC9-530F-F64D-806E-D4F47EC8BA04}" destId="{374A8E39-E0F9-AF41-AA84-6C9AB7727158}" srcOrd="11" destOrd="0" presId="urn:microsoft.com/office/officeart/2005/8/layout/list1"/>
    <dgm:cxn modelId="{B48A55D3-56D3-2D40-857C-D063279B3BE2}" type="presParOf" srcId="{033FEFC9-530F-F64D-806E-D4F47EC8BA04}" destId="{2DE707C2-6444-2441-B477-F14424B33AB1}" srcOrd="12" destOrd="0" presId="urn:microsoft.com/office/officeart/2005/8/layout/list1"/>
    <dgm:cxn modelId="{BE58B18F-BD6C-F54D-8C0F-A5E7C837B814}" type="presParOf" srcId="{2DE707C2-6444-2441-B477-F14424B33AB1}" destId="{E1AF9891-0A2D-BB47-90CA-52C0295FAED1}" srcOrd="0" destOrd="0" presId="urn:microsoft.com/office/officeart/2005/8/layout/list1"/>
    <dgm:cxn modelId="{4B6B2647-D8BA-E842-A3E7-90D14839B6CC}" type="presParOf" srcId="{2DE707C2-6444-2441-B477-F14424B33AB1}" destId="{94ADFC28-32D3-DB4D-8EF2-633CBFFFA162}" srcOrd="1" destOrd="0" presId="urn:microsoft.com/office/officeart/2005/8/layout/list1"/>
    <dgm:cxn modelId="{A0161DE8-94B9-0C49-AB8F-DC38FD6E6AD3}" type="presParOf" srcId="{033FEFC9-530F-F64D-806E-D4F47EC8BA04}" destId="{6CE4D5FA-E4DC-5145-A03B-6BD53E8D1E1B}" srcOrd="13" destOrd="0" presId="urn:microsoft.com/office/officeart/2005/8/layout/list1"/>
    <dgm:cxn modelId="{6E3D0DD6-4F44-3541-8384-13E8194317B7}" type="presParOf" srcId="{033FEFC9-530F-F64D-806E-D4F47EC8BA04}" destId="{2796A33C-B383-1747-8982-2DB38A24FFBD}" srcOrd="14" destOrd="0" presId="urn:microsoft.com/office/officeart/2005/8/layout/list1"/>
    <dgm:cxn modelId="{FE41315B-69E0-0D47-9945-FDEC612D81AD}" type="presParOf" srcId="{033FEFC9-530F-F64D-806E-D4F47EC8BA04}" destId="{B3756C3A-F65B-BF4C-BD0C-9242A250C10A}" srcOrd="15" destOrd="0" presId="urn:microsoft.com/office/officeart/2005/8/layout/list1"/>
    <dgm:cxn modelId="{017B5F54-5631-A64E-894E-3B7E4F64E75E}" type="presParOf" srcId="{033FEFC9-530F-F64D-806E-D4F47EC8BA04}" destId="{B4CA9BAD-68E4-B843-BBC0-11DCC492AFC5}" srcOrd="16" destOrd="0" presId="urn:microsoft.com/office/officeart/2005/8/layout/list1"/>
    <dgm:cxn modelId="{276E4AE7-9A41-9A4E-9F79-17A8D07C3C64}" type="presParOf" srcId="{B4CA9BAD-68E4-B843-BBC0-11DCC492AFC5}" destId="{4BA0FF9F-4EA1-8948-92F7-940CBE8DEEF8}" srcOrd="0" destOrd="0" presId="urn:microsoft.com/office/officeart/2005/8/layout/list1"/>
    <dgm:cxn modelId="{5D66AD25-93DC-D54E-826D-E39AFBDC28C4}" type="presParOf" srcId="{B4CA9BAD-68E4-B843-BBC0-11DCC492AFC5}" destId="{F528C04E-8D4D-9D4C-8CCD-BAEAFCFD3202}" srcOrd="1" destOrd="0" presId="urn:microsoft.com/office/officeart/2005/8/layout/list1"/>
    <dgm:cxn modelId="{8E2F2AB1-3344-FB4D-914B-0C88328F73F4}" type="presParOf" srcId="{033FEFC9-530F-F64D-806E-D4F47EC8BA04}" destId="{DD90B60E-3A6B-E943-AF32-C2AC0FEDA4B0}" srcOrd="17" destOrd="0" presId="urn:microsoft.com/office/officeart/2005/8/layout/list1"/>
    <dgm:cxn modelId="{9486BABC-BD9E-A548-A453-95DAF50DDF60}" type="presParOf" srcId="{033FEFC9-530F-F64D-806E-D4F47EC8BA04}" destId="{B5E237C4-B03F-2344-B7F2-91330A286E0B}" srcOrd="18" destOrd="0" presId="urn:microsoft.com/office/officeart/2005/8/layout/list1"/>
    <dgm:cxn modelId="{3F3BE04B-9E13-D147-9623-BC9161925F45}" type="presParOf" srcId="{033FEFC9-530F-F64D-806E-D4F47EC8BA04}" destId="{067BBA33-5287-CE43-9A59-51E99732AE37}" srcOrd="19" destOrd="0" presId="urn:microsoft.com/office/officeart/2005/8/layout/list1"/>
    <dgm:cxn modelId="{DCC46AFC-46FD-A04C-BB41-A9DBD6DF7424}" type="presParOf" srcId="{033FEFC9-530F-F64D-806E-D4F47EC8BA04}" destId="{958D2135-2E8F-A649-9FBD-FCB9241F06F9}" srcOrd="20" destOrd="0" presId="urn:microsoft.com/office/officeart/2005/8/layout/list1"/>
    <dgm:cxn modelId="{37AA06B7-E8D7-234A-BE2D-0AFB7E3A4FE4}" type="presParOf" srcId="{958D2135-2E8F-A649-9FBD-FCB9241F06F9}" destId="{48CAAC04-ED01-BA43-99F4-BA845B7E5B3C}" srcOrd="0" destOrd="0" presId="urn:microsoft.com/office/officeart/2005/8/layout/list1"/>
    <dgm:cxn modelId="{70CAE7B1-5012-DC42-86CF-40A299CC752A}" type="presParOf" srcId="{958D2135-2E8F-A649-9FBD-FCB9241F06F9}" destId="{3605C409-0B29-5246-AFA8-FBB5570A1955}" srcOrd="1" destOrd="0" presId="urn:microsoft.com/office/officeart/2005/8/layout/list1"/>
    <dgm:cxn modelId="{DCDF39FC-9450-984A-AAB6-3C74D2CA2986}" type="presParOf" srcId="{033FEFC9-530F-F64D-806E-D4F47EC8BA04}" destId="{12D17EA9-61C4-9145-A7FC-9BE65EAF91BB}" srcOrd="21" destOrd="0" presId="urn:microsoft.com/office/officeart/2005/8/layout/list1"/>
    <dgm:cxn modelId="{8619C6B2-8BF7-B446-851D-9D835B4F3C60}" type="presParOf" srcId="{033FEFC9-530F-F64D-806E-D4F47EC8BA04}" destId="{0CDC0C9A-6C07-2244-99EF-D23F91A977D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2CF458-FFAC-5E49-898A-69FADF4AF01B}" type="doc">
      <dgm:prSet loTypeId="urn:microsoft.com/office/officeart/2005/8/layout/hierarchy6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1B37B021-AD8F-6E44-A85C-BAE7CF8CE5AD}">
      <dgm:prSet phldrT="[Tekst]"/>
      <dgm:spPr>
        <a:solidFill>
          <a:srgbClr val="005E8D"/>
        </a:solidFill>
      </dgm:spPr>
      <dgm:t>
        <a:bodyPr/>
        <a:lstStyle/>
        <a:p>
          <a:r>
            <a:rPr lang="nl-NL"/>
            <a:t>Klant beheerder</a:t>
          </a:r>
        </a:p>
      </dgm:t>
    </dgm:pt>
    <dgm:pt modelId="{908D1822-B608-6C4F-AD9C-56494EE248AA}" type="parTrans" cxnId="{80C3EA09-24F5-2946-B866-95AB78375F28}">
      <dgm:prSet/>
      <dgm:spPr/>
      <dgm:t>
        <a:bodyPr/>
        <a:lstStyle/>
        <a:p>
          <a:endParaRPr lang="nl-NL"/>
        </a:p>
      </dgm:t>
    </dgm:pt>
    <dgm:pt modelId="{C6A59E28-4849-BB47-A637-F54AD47707A5}" type="sibTrans" cxnId="{80C3EA09-24F5-2946-B866-95AB78375F28}">
      <dgm:prSet/>
      <dgm:spPr/>
      <dgm:t>
        <a:bodyPr/>
        <a:lstStyle/>
        <a:p>
          <a:endParaRPr lang="nl-NL"/>
        </a:p>
      </dgm:t>
    </dgm:pt>
    <dgm:pt modelId="{3D64B905-3A39-FD4E-BCBE-02E6C36D7989}">
      <dgm:prSet phldrT="[Tekst]"/>
      <dgm:spPr>
        <a:solidFill>
          <a:srgbClr val="005E8D"/>
        </a:solidFill>
      </dgm:spPr>
      <dgm:t>
        <a:bodyPr/>
        <a:lstStyle/>
        <a:p>
          <a:pPr rtl="0"/>
          <a:r>
            <a:rPr lang="nl-NL" b="1">
              <a:latin typeface="Calibri Light" panose="020F0302020204030204"/>
            </a:rPr>
            <a:t>Locatie beheerder</a:t>
          </a:r>
          <a:endParaRPr lang="nl-NL" b="1"/>
        </a:p>
      </dgm:t>
    </dgm:pt>
    <dgm:pt modelId="{9DE0A635-D212-AA42-B883-9F47E54059D9}" type="parTrans" cxnId="{57C2A030-D09F-8E4B-9122-ACD90E40B740}">
      <dgm:prSet/>
      <dgm:spPr>
        <a:solidFill>
          <a:srgbClr val="005E8D"/>
        </a:solidFill>
        <a:ln>
          <a:solidFill>
            <a:srgbClr val="8D0026"/>
          </a:solidFill>
        </a:ln>
      </dgm:spPr>
      <dgm:t>
        <a:bodyPr/>
        <a:lstStyle/>
        <a:p>
          <a:endParaRPr lang="nl-NL"/>
        </a:p>
      </dgm:t>
    </dgm:pt>
    <dgm:pt modelId="{9CB2BF30-BE2A-4348-897F-DBF6D1B7C5E3}" type="sibTrans" cxnId="{57C2A030-D09F-8E4B-9122-ACD90E40B740}">
      <dgm:prSet/>
      <dgm:spPr/>
      <dgm:t>
        <a:bodyPr/>
        <a:lstStyle/>
        <a:p>
          <a:endParaRPr lang="nl-NL"/>
        </a:p>
      </dgm:t>
    </dgm:pt>
    <dgm:pt modelId="{D4ABCB2B-CD80-A043-82C6-C20E49D148C9}">
      <dgm:prSet phldrT="[Tekst]"/>
      <dgm:spPr>
        <a:solidFill>
          <a:srgbClr val="005E8D"/>
        </a:solidFill>
      </dgm:spPr>
      <dgm:t>
        <a:bodyPr/>
        <a:lstStyle/>
        <a:p>
          <a:r>
            <a:rPr lang="nl-NL"/>
            <a:t>Uitvoerder</a:t>
          </a:r>
        </a:p>
      </dgm:t>
    </dgm:pt>
    <dgm:pt modelId="{68BB03FB-CC25-3F4F-91F6-3D329EF52E4D}" type="parTrans" cxnId="{DE848151-1709-E544-881D-BBF904B02724}">
      <dgm:prSet/>
      <dgm:spPr>
        <a:solidFill>
          <a:srgbClr val="005E8D"/>
        </a:solidFill>
        <a:ln>
          <a:solidFill>
            <a:srgbClr val="8D0026"/>
          </a:solidFill>
        </a:ln>
      </dgm:spPr>
      <dgm:t>
        <a:bodyPr/>
        <a:lstStyle/>
        <a:p>
          <a:endParaRPr lang="nl-NL"/>
        </a:p>
      </dgm:t>
    </dgm:pt>
    <dgm:pt modelId="{3D352669-5A29-0A47-A2E3-351A433873E0}" type="sibTrans" cxnId="{DE848151-1709-E544-881D-BBF904B02724}">
      <dgm:prSet/>
      <dgm:spPr/>
      <dgm:t>
        <a:bodyPr/>
        <a:lstStyle/>
        <a:p>
          <a:endParaRPr lang="nl-NL"/>
        </a:p>
      </dgm:t>
    </dgm:pt>
    <dgm:pt modelId="{3C4A0556-518B-9349-97F7-8CD94C6D9687}">
      <dgm:prSet phldrT="[Tekst]"/>
      <dgm:spPr>
        <a:solidFill>
          <a:srgbClr val="005E8D"/>
        </a:solidFill>
      </dgm:spPr>
      <dgm:t>
        <a:bodyPr/>
        <a:lstStyle/>
        <a:p>
          <a:pPr rtl="0"/>
          <a:r>
            <a:rPr lang="nl-NL" b="1">
              <a:latin typeface="Calibri Light" panose="020F0302020204030204"/>
            </a:rPr>
            <a:t>Locatie beheerder</a:t>
          </a:r>
          <a:endParaRPr lang="nl-NL" b="1"/>
        </a:p>
      </dgm:t>
    </dgm:pt>
    <dgm:pt modelId="{C7F4B03C-86FB-004D-BBD8-EADA53A25DDB}" type="parTrans" cxnId="{D22E8776-06F8-E046-8449-C3867B237FDA}">
      <dgm:prSet/>
      <dgm:spPr>
        <a:solidFill>
          <a:schemeClr val="bg1"/>
        </a:solidFill>
        <a:ln>
          <a:solidFill>
            <a:srgbClr val="8D0026"/>
          </a:solidFill>
        </a:ln>
      </dgm:spPr>
      <dgm:t>
        <a:bodyPr/>
        <a:lstStyle/>
        <a:p>
          <a:endParaRPr lang="nl-NL"/>
        </a:p>
      </dgm:t>
    </dgm:pt>
    <dgm:pt modelId="{48164C29-4545-6E49-8A61-CFAAF0DD6184}" type="sibTrans" cxnId="{D22E8776-06F8-E046-8449-C3867B237FDA}">
      <dgm:prSet/>
      <dgm:spPr/>
      <dgm:t>
        <a:bodyPr/>
        <a:lstStyle/>
        <a:p>
          <a:endParaRPr lang="nl-NL"/>
        </a:p>
      </dgm:t>
    </dgm:pt>
    <dgm:pt modelId="{CFC8AEEE-736B-E742-A9A5-5C928B9B36BF}">
      <dgm:prSet phldrT="[Tekst]"/>
      <dgm:spPr>
        <a:solidFill>
          <a:srgbClr val="005E8D"/>
        </a:solidFill>
      </dgm:spPr>
      <dgm:t>
        <a:bodyPr/>
        <a:lstStyle/>
        <a:p>
          <a:r>
            <a:rPr lang="nl-NL"/>
            <a:t>Uitvoerder</a:t>
          </a:r>
        </a:p>
      </dgm:t>
    </dgm:pt>
    <dgm:pt modelId="{4AD4083E-51DD-B64B-818B-08C71BF99C75}" type="parTrans" cxnId="{D62113E1-8B64-C345-B0EF-04B340D83953}">
      <dgm:prSet/>
      <dgm:spPr>
        <a:ln>
          <a:solidFill>
            <a:srgbClr val="8D0026"/>
          </a:solidFill>
        </a:ln>
      </dgm:spPr>
      <dgm:t>
        <a:bodyPr/>
        <a:lstStyle/>
        <a:p>
          <a:endParaRPr lang="nl-NL"/>
        </a:p>
      </dgm:t>
    </dgm:pt>
    <dgm:pt modelId="{B8C1E710-4744-8C48-8917-FF98DAD657A9}" type="sibTrans" cxnId="{D62113E1-8B64-C345-B0EF-04B340D83953}">
      <dgm:prSet/>
      <dgm:spPr/>
      <dgm:t>
        <a:bodyPr/>
        <a:lstStyle/>
        <a:p>
          <a:endParaRPr lang="nl-NL"/>
        </a:p>
      </dgm:t>
    </dgm:pt>
    <dgm:pt modelId="{F8DE2E97-1BE6-464D-BDD0-A74457AF4D7D}">
      <dgm:prSet phldrT="[Tekst]"/>
      <dgm:spPr>
        <a:solidFill>
          <a:srgbClr val="005E8D"/>
        </a:solidFill>
      </dgm:spPr>
      <dgm:t>
        <a:bodyPr/>
        <a:lstStyle/>
        <a:p>
          <a:r>
            <a:rPr lang="nl-NL"/>
            <a:t>Uitvoerder</a:t>
          </a:r>
        </a:p>
      </dgm:t>
    </dgm:pt>
    <dgm:pt modelId="{F5B2DDBE-D4F4-774A-A5B9-90F7DA276F0D}" type="parTrans" cxnId="{34CB714E-9DDA-A643-B04F-3715B11F4EFB}">
      <dgm:prSet/>
      <dgm:spPr>
        <a:ln>
          <a:solidFill>
            <a:srgbClr val="8D0026"/>
          </a:solidFill>
        </a:ln>
      </dgm:spPr>
      <dgm:t>
        <a:bodyPr/>
        <a:lstStyle/>
        <a:p>
          <a:endParaRPr lang="nl-NL"/>
        </a:p>
      </dgm:t>
    </dgm:pt>
    <dgm:pt modelId="{33FE0752-66D2-354A-986E-2F420BCF3CF8}" type="sibTrans" cxnId="{34CB714E-9DDA-A643-B04F-3715B11F4EFB}">
      <dgm:prSet/>
      <dgm:spPr/>
      <dgm:t>
        <a:bodyPr/>
        <a:lstStyle/>
        <a:p>
          <a:endParaRPr lang="nl-NL"/>
        </a:p>
      </dgm:t>
    </dgm:pt>
    <dgm:pt modelId="{481A51DE-6148-D44F-BF1A-BD37EB30EF0A}" type="pres">
      <dgm:prSet presAssocID="{862CF458-FFAC-5E49-898A-69FADF4AF01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1F48794-11E4-9646-807A-D95DEF690568}" type="pres">
      <dgm:prSet presAssocID="{862CF458-FFAC-5E49-898A-69FADF4AF01B}" presName="hierFlow" presStyleCnt="0"/>
      <dgm:spPr/>
    </dgm:pt>
    <dgm:pt modelId="{84017C73-9249-7D4D-A67A-3E58B076C351}" type="pres">
      <dgm:prSet presAssocID="{862CF458-FFAC-5E49-898A-69FADF4AF01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AA60CFD-9862-6C43-8703-03AB204C5553}" type="pres">
      <dgm:prSet presAssocID="{1B37B021-AD8F-6E44-A85C-BAE7CF8CE5AD}" presName="Name14" presStyleCnt="0"/>
      <dgm:spPr/>
    </dgm:pt>
    <dgm:pt modelId="{6D292ED6-0BDD-C545-9C7E-1BBD00C72100}" type="pres">
      <dgm:prSet presAssocID="{1B37B021-AD8F-6E44-A85C-BAE7CF8CE5AD}" presName="level1Shape" presStyleLbl="node0" presStyleIdx="0" presStyleCnt="1">
        <dgm:presLayoutVars>
          <dgm:chPref val="3"/>
        </dgm:presLayoutVars>
      </dgm:prSet>
      <dgm:spPr/>
    </dgm:pt>
    <dgm:pt modelId="{396D1A44-106F-8841-93C2-D0F355DFD237}" type="pres">
      <dgm:prSet presAssocID="{1B37B021-AD8F-6E44-A85C-BAE7CF8CE5AD}" presName="hierChild2" presStyleCnt="0"/>
      <dgm:spPr/>
    </dgm:pt>
    <dgm:pt modelId="{1399A824-4019-C841-8313-CD212252980D}" type="pres">
      <dgm:prSet presAssocID="{9DE0A635-D212-AA42-B883-9F47E54059D9}" presName="Name19" presStyleLbl="parChTrans1D2" presStyleIdx="0" presStyleCnt="2"/>
      <dgm:spPr/>
    </dgm:pt>
    <dgm:pt modelId="{F6B468F0-D5E1-764C-ADB7-4B4173EE5214}" type="pres">
      <dgm:prSet presAssocID="{3D64B905-3A39-FD4E-BCBE-02E6C36D7989}" presName="Name21" presStyleCnt="0"/>
      <dgm:spPr/>
    </dgm:pt>
    <dgm:pt modelId="{BE64BBFD-5DEA-A445-B645-C0CDD022076C}" type="pres">
      <dgm:prSet presAssocID="{3D64B905-3A39-FD4E-BCBE-02E6C36D7989}" presName="level2Shape" presStyleLbl="node2" presStyleIdx="0" presStyleCnt="2"/>
      <dgm:spPr/>
    </dgm:pt>
    <dgm:pt modelId="{861477CE-B725-5648-9150-27CE490152CF}" type="pres">
      <dgm:prSet presAssocID="{3D64B905-3A39-FD4E-BCBE-02E6C36D7989}" presName="hierChild3" presStyleCnt="0"/>
      <dgm:spPr/>
    </dgm:pt>
    <dgm:pt modelId="{F1A03096-8625-E743-90A8-B60ACB6FE17D}" type="pres">
      <dgm:prSet presAssocID="{68BB03FB-CC25-3F4F-91F6-3D329EF52E4D}" presName="Name19" presStyleLbl="parChTrans1D3" presStyleIdx="0" presStyleCnt="3"/>
      <dgm:spPr/>
    </dgm:pt>
    <dgm:pt modelId="{DFEFCD59-8FE7-804B-B87A-8983C29E0308}" type="pres">
      <dgm:prSet presAssocID="{D4ABCB2B-CD80-A043-82C6-C20E49D148C9}" presName="Name21" presStyleCnt="0"/>
      <dgm:spPr/>
    </dgm:pt>
    <dgm:pt modelId="{C3A45E2B-B05F-F849-9D63-C1BADC1986C2}" type="pres">
      <dgm:prSet presAssocID="{D4ABCB2B-CD80-A043-82C6-C20E49D148C9}" presName="level2Shape" presStyleLbl="node3" presStyleIdx="0" presStyleCnt="3"/>
      <dgm:spPr/>
    </dgm:pt>
    <dgm:pt modelId="{C12C6C57-D03D-9047-BD67-842857D69D82}" type="pres">
      <dgm:prSet presAssocID="{D4ABCB2B-CD80-A043-82C6-C20E49D148C9}" presName="hierChild3" presStyleCnt="0"/>
      <dgm:spPr/>
    </dgm:pt>
    <dgm:pt modelId="{E6962916-588E-D646-A5F2-5B67273E57D1}" type="pres">
      <dgm:prSet presAssocID="{4AD4083E-51DD-B64B-818B-08C71BF99C75}" presName="Name19" presStyleLbl="parChTrans1D3" presStyleIdx="1" presStyleCnt="3"/>
      <dgm:spPr/>
    </dgm:pt>
    <dgm:pt modelId="{D467F1BA-C528-BD4E-82CA-3AC283305357}" type="pres">
      <dgm:prSet presAssocID="{CFC8AEEE-736B-E742-A9A5-5C928B9B36BF}" presName="Name21" presStyleCnt="0"/>
      <dgm:spPr/>
    </dgm:pt>
    <dgm:pt modelId="{78B8777D-9C86-DC4F-8C0E-8F2C8804285A}" type="pres">
      <dgm:prSet presAssocID="{CFC8AEEE-736B-E742-A9A5-5C928B9B36BF}" presName="level2Shape" presStyleLbl="node3" presStyleIdx="1" presStyleCnt="3"/>
      <dgm:spPr/>
    </dgm:pt>
    <dgm:pt modelId="{0E8F027C-EA99-604A-BD1A-9C5D1474932D}" type="pres">
      <dgm:prSet presAssocID="{CFC8AEEE-736B-E742-A9A5-5C928B9B36BF}" presName="hierChild3" presStyleCnt="0"/>
      <dgm:spPr/>
    </dgm:pt>
    <dgm:pt modelId="{E620AF92-835E-A445-81D5-CE553E35579F}" type="pres">
      <dgm:prSet presAssocID="{C7F4B03C-86FB-004D-BBD8-EADA53A25DDB}" presName="Name19" presStyleLbl="parChTrans1D2" presStyleIdx="1" presStyleCnt="2"/>
      <dgm:spPr/>
    </dgm:pt>
    <dgm:pt modelId="{049F1948-9573-7040-AD54-D1A9C9CCD960}" type="pres">
      <dgm:prSet presAssocID="{3C4A0556-518B-9349-97F7-8CD94C6D9687}" presName="Name21" presStyleCnt="0"/>
      <dgm:spPr/>
    </dgm:pt>
    <dgm:pt modelId="{E0C36E73-D049-F744-9C6C-01EA82665818}" type="pres">
      <dgm:prSet presAssocID="{3C4A0556-518B-9349-97F7-8CD94C6D9687}" presName="level2Shape" presStyleLbl="node2" presStyleIdx="1" presStyleCnt="2"/>
      <dgm:spPr/>
    </dgm:pt>
    <dgm:pt modelId="{0C5263B7-85CF-E848-BC9F-E93F351AC022}" type="pres">
      <dgm:prSet presAssocID="{3C4A0556-518B-9349-97F7-8CD94C6D9687}" presName="hierChild3" presStyleCnt="0"/>
      <dgm:spPr/>
    </dgm:pt>
    <dgm:pt modelId="{313C673E-3FB9-0043-BB6C-D318B919A5E4}" type="pres">
      <dgm:prSet presAssocID="{F5B2DDBE-D4F4-774A-A5B9-90F7DA276F0D}" presName="Name19" presStyleLbl="parChTrans1D3" presStyleIdx="2" presStyleCnt="3"/>
      <dgm:spPr/>
    </dgm:pt>
    <dgm:pt modelId="{210AB807-EDA5-0541-AE7B-FDCE215373CB}" type="pres">
      <dgm:prSet presAssocID="{F8DE2E97-1BE6-464D-BDD0-A74457AF4D7D}" presName="Name21" presStyleCnt="0"/>
      <dgm:spPr/>
    </dgm:pt>
    <dgm:pt modelId="{6A6FBDA5-A75D-EC4C-BD8D-CF6CF5F7A7E3}" type="pres">
      <dgm:prSet presAssocID="{F8DE2E97-1BE6-464D-BDD0-A74457AF4D7D}" presName="level2Shape" presStyleLbl="node3" presStyleIdx="2" presStyleCnt="3"/>
      <dgm:spPr/>
    </dgm:pt>
    <dgm:pt modelId="{E6978385-415E-3B4A-964E-EC48832C057B}" type="pres">
      <dgm:prSet presAssocID="{F8DE2E97-1BE6-464D-BDD0-A74457AF4D7D}" presName="hierChild3" presStyleCnt="0"/>
      <dgm:spPr/>
    </dgm:pt>
    <dgm:pt modelId="{C1A5C5AD-5F1E-8F45-8C9B-E44B54E48719}" type="pres">
      <dgm:prSet presAssocID="{862CF458-FFAC-5E49-898A-69FADF4AF01B}" presName="bgShapesFlow" presStyleCnt="0"/>
      <dgm:spPr/>
    </dgm:pt>
  </dgm:ptLst>
  <dgm:cxnLst>
    <dgm:cxn modelId="{80C3EA09-24F5-2946-B866-95AB78375F28}" srcId="{862CF458-FFAC-5E49-898A-69FADF4AF01B}" destId="{1B37B021-AD8F-6E44-A85C-BAE7CF8CE5AD}" srcOrd="0" destOrd="0" parTransId="{908D1822-B608-6C4F-AD9C-56494EE248AA}" sibTransId="{C6A59E28-4849-BB47-A637-F54AD47707A5}"/>
    <dgm:cxn modelId="{D2574A1F-B501-9440-AFCB-A6128C62B7D5}" type="presOf" srcId="{3C4A0556-518B-9349-97F7-8CD94C6D9687}" destId="{E0C36E73-D049-F744-9C6C-01EA82665818}" srcOrd="0" destOrd="0" presId="urn:microsoft.com/office/officeart/2005/8/layout/hierarchy6"/>
    <dgm:cxn modelId="{B1CF7124-FDD7-374B-B6D6-61BF5D791CFD}" type="presOf" srcId="{862CF458-FFAC-5E49-898A-69FADF4AF01B}" destId="{481A51DE-6148-D44F-BF1A-BD37EB30EF0A}" srcOrd="0" destOrd="0" presId="urn:microsoft.com/office/officeart/2005/8/layout/hierarchy6"/>
    <dgm:cxn modelId="{4CD13A29-7213-704B-ABC7-27102BDBF7C6}" type="presOf" srcId="{F5B2DDBE-D4F4-774A-A5B9-90F7DA276F0D}" destId="{313C673E-3FB9-0043-BB6C-D318B919A5E4}" srcOrd="0" destOrd="0" presId="urn:microsoft.com/office/officeart/2005/8/layout/hierarchy6"/>
    <dgm:cxn modelId="{57C2A030-D09F-8E4B-9122-ACD90E40B740}" srcId="{1B37B021-AD8F-6E44-A85C-BAE7CF8CE5AD}" destId="{3D64B905-3A39-FD4E-BCBE-02E6C36D7989}" srcOrd="0" destOrd="0" parTransId="{9DE0A635-D212-AA42-B883-9F47E54059D9}" sibTransId="{9CB2BF30-BE2A-4348-897F-DBF6D1B7C5E3}"/>
    <dgm:cxn modelId="{5AD53645-47FB-1248-9DBC-855A0E4CFE1D}" type="presOf" srcId="{68BB03FB-CC25-3F4F-91F6-3D329EF52E4D}" destId="{F1A03096-8625-E743-90A8-B60ACB6FE17D}" srcOrd="0" destOrd="0" presId="urn:microsoft.com/office/officeart/2005/8/layout/hierarchy6"/>
    <dgm:cxn modelId="{34CB714E-9DDA-A643-B04F-3715B11F4EFB}" srcId="{3C4A0556-518B-9349-97F7-8CD94C6D9687}" destId="{F8DE2E97-1BE6-464D-BDD0-A74457AF4D7D}" srcOrd="0" destOrd="0" parTransId="{F5B2DDBE-D4F4-774A-A5B9-90F7DA276F0D}" sibTransId="{33FE0752-66D2-354A-986E-2F420BCF3CF8}"/>
    <dgm:cxn modelId="{1B640350-66B2-AC41-87EE-7A2F4643C150}" type="presOf" srcId="{4AD4083E-51DD-B64B-818B-08C71BF99C75}" destId="{E6962916-588E-D646-A5F2-5B67273E57D1}" srcOrd="0" destOrd="0" presId="urn:microsoft.com/office/officeart/2005/8/layout/hierarchy6"/>
    <dgm:cxn modelId="{DE848151-1709-E544-881D-BBF904B02724}" srcId="{3D64B905-3A39-FD4E-BCBE-02E6C36D7989}" destId="{D4ABCB2B-CD80-A043-82C6-C20E49D148C9}" srcOrd="0" destOrd="0" parTransId="{68BB03FB-CC25-3F4F-91F6-3D329EF52E4D}" sibTransId="{3D352669-5A29-0A47-A2E3-351A433873E0}"/>
    <dgm:cxn modelId="{D22E8776-06F8-E046-8449-C3867B237FDA}" srcId="{1B37B021-AD8F-6E44-A85C-BAE7CF8CE5AD}" destId="{3C4A0556-518B-9349-97F7-8CD94C6D9687}" srcOrd="1" destOrd="0" parTransId="{C7F4B03C-86FB-004D-BBD8-EADA53A25DDB}" sibTransId="{48164C29-4545-6E49-8A61-CFAAF0DD6184}"/>
    <dgm:cxn modelId="{70BF2993-07AB-1249-A13A-4C0CF7750745}" type="presOf" srcId="{9DE0A635-D212-AA42-B883-9F47E54059D9}" destId="{1399A824-4019-C841-8313-CD212252980D}" srcOrd="0" destOrd="0" presId="urn:microsoft.com/office/officeart/2005/8/layout/hierarchy6"/>
    <dgm:cxn modelId="{98BD0BA3-E079-E84D-AAA8-4FE2951C72DA}" type="presOf" srcId="{3D64B905-3A39-FD4E-BCBE-02E6C36D7989}" destId="{BE64BBFD-5DEA-A445-B645-C0CDD022076C}" srcOrd="0" destOrd="0" presId="urn:microsoft.com/office/officeart/2005/8/layout/hierarchy6"/>
    <dgm:cxn modelId="{6C00DCA9-E417-8241-9472-21324C362E76}" type="presOf" srcId="{CFC8AEEE-736B-E742-A9A5-5C928B9B36BF}" destId="{78B8777D-9C86-DC4F-8C0E-8F2C8804285A}" srcOrd="0" destOrd="0" presId="urn:microsoft.com/office/officeart/2005/8/layout/hierarchy6"/>
    <dgm:cxn modelId="{3CC7B6BB-6290-DF44-9388-B4F1B0EF1CC9}" type="presOf" srcId="{C7F4B03C-86FB-004D-BBD8-EADA53A25DDB}" destId="{E620AF92-835E-A445-81D5-CE553E35579F}" srcOrd="0" destOrd="0" presId="urn:microsoft.com/office/officeart/2005/8/layout/hierarchy6"/>
    <dgm:cxn modelId="{B3A05BCF-8B30-BF40-9804-B30E64B55003}" type="presOf" srcId="{1B37B021-AD8F-6E44-A85C-BAE7CF8CE5AD}" destId="{6D292ED6-0BDD-C545-9C7E-1BBD00C72100}" srcOrd="0" destOrd="0" presId="urn:microsoft.com/office/officeart/2005/8/layout/hierarchy6"/>
    <dgm:cxn modelId="{819D37DA-8CE7-B145-B73F-9DE3144B1900}" type="presOf" srcId="{D4ABCB2B-CD80-A043-82C6-C20E49D148C9}" destId="{C3A45E2B-B05F-F849-9D63-C1BADC1986C2}" srcOrd="0" destOrd="0" presId="urn:microsoft.com/office/officeart/2005/8/layout/hierarchy6"/>
    <dgm:cxn modelId="{D62113E1-8B64-C345-B0EF-04B340D83953}" srcId="{3D64B905-3A39-FD4E-BCBE-02E6C36D7989}" destId="{CFC8AEEE-736B-E742-A9A5-5C928B9B36BF}" srcOrd="1" destOrd="0" parTransId="{4AD4083E-51DD-B64B-818B-08C71BF99C75}" sibTransId="{B8C1E710-4744-8C48-8917-FF98DAD657A9}"/>
    <dgm:cxn modelId="{6A59FDE2-B94A-BF48-8129-5099AB846AE3}" type="presOf" srcId="{F8DE2E97-1BE6-464D-BDD0-A74457AF4D7D}" destId="{6A6FBDA5-A75D-EC4C-BD8D-CF6CF5F7A7E3}" srcOrd="0" destOrd="0" presId="urn:microsoft.com/office/officeart/2005/8/layout/hierarchy6"/>
    <dgm:cxn modelId="{A11C680B-7E85-8447-8814-DEA71528D4DD}" type="presParOf" srcId="{481A51DE-6148-D44F-BF1A-BD37EB30EF0A}" destId="{E1F48794-11E4-9646-807A-D95DEF690568}" srcOrd="0" destOrd="0" presId="urn:microsoft.com/office/officeart/2005/8/layout/hierarchy6"/>
    <dgm:cxn modelId="{C4AF390F-7499-C641-B7A4-5FC031BC31D8}" type="presParOf" srcId="{E1F48794-11E4-9646-807A-D95DEF690568}" destId="{84017C73-9249-7D4D-A67A-3E58B076C351}" srcOrd="0" destOrd="0" presId="urn:microsoft.com/office/officeart/2005/8/layout/hierarchy6"/>
    <dgm:cxn modelId="{CEB78233-BB14-E344-97A7-EFE57A21533F}" type="presParOf" srcId="{84017C73-9249-7D4D-A67A-3E58B076C351}" destId="{2AA60CFD-9862-6C43-8703-03AB204C5553}" srcOrd="0" destOrd="0" presId="urn:microsoft.com/office/officeart/2005/8/layout/hierarchy6"/>
    <dgm:cxn modelId="{590D267A-5312-6340-9682-8262691C2297}" type="presParOf" srcId="{2AA60CFD-9862-6C43-8703-03AB204C5553}" destId="{6D292ED6-0BDD-C545-9C7E-1BBD00C72100}" srcOrd="0" destOrd="0" presId="urn:microsoft.com/office/officeart/2005/8/layout/hierarchy6"/>
    <dgm:cxn modelId="{84650D3B-22C7-3B4A-8716-5E3C3683051F}" type="presParOf" srcId="{2AA60CFD-9862-6C43-8703-03AB204C5553}" destId="{396D1A44-106F-8841-93C2-D0F355DFD237}" srcOrd="1" destOrd="0" presId="urn:microsoft.com/office/officeart/2005/8/layout/hierarchy6"/>
    <dgm:cxn modelId="{464BCC3E-1ED1-BD4A-AEF2-668E8DB7368C}" type="presParOf" srcId="{396D1A44-106F-8841-93C2-D0F355DFD237}" destId="{1399A824-4019-C841-8313-CD212252980D}" srcOrd="0" destOrd="0" presId="urn:microsoft.com/office/officeart/2005/8/layout/hierarchy6"/>
    <dgm:cxn modelId="{970CC904-F599-2449-8C7B-EF19FCA0316B}" type="presParOf" srcId="{396D1A44-106F-8841-93C2-D0F355DFD237}" destId="{F6B468F0-D5E1-764C-ADB7-4B4173EE5214}" srcOrd="1" destOrd="0" presId="urn:microsoft.com/office/officeart/2005/8/layout/hierarchy6"/>
    <dgm:cxn modelId="{3AC52851-C2C7-3443-9668-EF1A4FBC8A54}" type="presParOf" srcId="{F6B468F0-D5E1-764C-ADB7-4B4173EE5214}" destId="{BE64BBFD-5DEA-A445-B645-C0CDD022076C}" srcOrd="0" destOrd="0" presId="urn:microsoft.com/office/officeart/2005/8/layout/hierarchy6"/>
    <dgm:cxn modelId="{1F194CAE-FCC3-A24E-B731-CD206F8F8D8D}" type="presParOf" srcId="{F6B468F0-D5E1-764C-ADB7-4B4173EE5214}" destId="{861477CE-B725-5648-9150-27CE490152CF}" srcOrd="1" destOrd="0" presId="urn:microsoft.com/office/officeart/2005/8/layout/hierarchy6"/>
    <dgm:cxn modelId="{B1CB691D-D19A-A248-A8BE-052F9C3B15AD}" type="presParOf" srcId="{861477CE-B725-5648-9150-27CE490152CF}" destId="{F1A03096-8625-E743-90A8-B60ACB6FE17D}" srcOrd="0" destOrd="0" presId="urn:microsoft.com/office/officeart/2005/8/layout/hierarchy6"/>
    <dgm:cxn modelId="{8B210A8F-3FCD-0F4A-BED5-5422F310240B}" type="presParOf" srcId="{861477CE-B725-5648-9150-27CE490152CF}" destId="{DFEFCD59-8FE7-804B-B87A-8983C29E0308}" srcOrd="1" destOrd="0" presId="urn:microsoft.com/office/officeart/2005/8/layout/hierarchy6"/>
    <dgm:cxn modelId="{BB9297C9-D8BC-EC4C-B3F9-7D6F95E1C004}" type="presParOf" srcId="{DFEFCD59-8FE7-804B-B87A-8983C29E0308}" destId="{C3A45E2B-B05F-F849-9D63-C1BADC1986C2}" srcOrd="0" destOrd="0" presId="urn:microsoft.com/office/officeart/2005/8/layout/hierarchy6"/>
    <dgm:cxn modelId="{A0F18229-BAD9-AC4C-8F20-32B245C6E0A9}" type="presParOf" srcId="{DFEFCD59-8FE7-804B-B87A-8983C29E0308}" destId="{C12C6C57-D03D-9047-BD67-842857D69D82}" srcOrd="1" destOrd="0" presId="urn:microsoft.com/office/officeart/2005/8/layout/hierarchy6"/>
    <dgm:cxn modelId="{4398F379-CE4E-FE46-A685-4A66506DC11D}" type="presParOf" srcId="{861477CE-B725-5648-9150-27CE490152CF}" destId="{E6962916-588E-D646-A5F2-5B67273E57D1}" srcOrd="2" destOrd="0" presId="urn:microsoft.com/office/officeart/2005/8/layout/hierarchy6"/>
    <dgm:cxn modelId="{FA75B293-67A8-D44A-834A-E91210DD5154}" type="presParOf" srcId="{861477CE-B725-5648-9150-27CE490152CF}" destId="{D467F1BA-C528-BD4E-82CA-3AC283305357}" srcOrd="3" destOrd="0" presId="urn:microsoft.com/office/officeart/2005/8/layout/hierarchy6"/>
    <dgm:cxn modelId="{F105F142-F8C2-9043-B25F-C70C525F3409}" type="presParOf" srcId="{D467F1BA-C528-BD4E-82CA-3AC283305357}" destId="{78B8777D-9C86-DC4F-8C0E-8F2C8804285A}" srcOrd="0" destOrd="0" presId="urn:microsoft.com/office/officeart/2005/8/layout/hierarchy6"/>
    <dgm:cxn modelId="{CB1C47FA-2F59-374D-97D0-F8A005BDF92B}" type="presParOf" srcId="{D467F1BA-C528-BD4E-82CA-3AC283305357}" destId="{0E8F027C-EA99-604A-BD1A-9C5D1474932D}" srcOrd="1" destOrd="0" presId="urn:microsoft.com/office/officeart/2005/8/layout/hierarchy6"/>
    <dgm:cxn modelId="{C1DEFBF3-E0D9-8447-8DB8-0FAECF68EB4A}" type="presParOf" srcId="{396D1A44-106F-8841-93C2-D0F355DFD237}" destId="{E620AF92-835E-A445-81D5-CE553E35579F}" srcOrd="2" destOrd="0" presId="urn:microsoft.com/office/officeart/2005/8/layout/hierarchy6"/>
    <dgm:cxn modelId="{FFA277B3-3CA9-404E-B1A4-288B67E90B79}" type="presParOf" srcId="{396D1A44-106F-8841-93C2-D0F355DFD237}" destId="{049F1948-9573-7040-AD54-D1A9C9CCD960}" srcOrd="3" destOrd="0" presId="urn:microsoft.com/office/officeart/2005/8/layout/hierarchy6"/>
    <dgm:cxn modelId="{5E3E3A1B-142B-A147-A9EC-0755FB8E6FFA}" type="presParOf" srcId="{049F1948-9573-7040-AD54-D1A9C9CCD960}" destId="{E0C36E73-D049-F744-9C6C-01EA82665818}" srcOrd="0" destOrd="0" presId="urn:microsoft.com/office/officeart/2005/8/layout/hierarchy6"/>
    <dgm:cxn modelId="{DCA86FF2-A45F-E34B-988D-95EAE3AA507E}" type="presParOf" srcId="{049F1948-9573-7040-AD54-D1A9C9CCD960}" destId="{0C5263B7-85CF-E848-BC9F-E93F351AC022}" srcOrd="1" destOrd="0" presId="urn:microsoft.com/office/officeart/2005/8/layout/hierarchy6"/>
    <dgm:cxn modelId="{705E841A-37AB-A44E-9874-FDBD2A779DEA}" type="presParOf" srcId="{0C5263B7-85CF-E848-BC9F-E93F351AC022}" destId="{313C673E-3FB9-0043-BB6C-D318B919A5E4}" srcOrd="0" destOrd="0" presId="urn:microsoft.com/office/officeart/2005/8/layout/hierarchy6"/>
    <dgm:cxn modelId="{9989F5A6-FDC0-5744-9DCC-7960845DA4F5}" type="presParOf" srcId="{0C5263B7-85CF-E848-BC9F-E93F351AC022}" destId="{210AB807-EDA5-0541-AE7B-FDCE215373CB}" srcOrd="1" destOrd="0" presId="urn:microsoft.com/office/officeart/2005/8/layout/hierarchy6"/>
    <dgm:cxn modelId="{45E10E28-F2EC-1E4E-9C94-875CF8560E48}" type="presParOf" srcId="{210AB807-EDA5-0541-AE7B-FDCE215373CB}" destId="{6A6FBDA5-A75D-EC4C-BD8D-CF6CF5F7A7E3}" srcOrd="0" destOrd="0" presId="urn:microsoft.com/office/officeart/2005/8/layout/hierarchy6"/>
    <dgm:cxn modelId="{0D4564B3-503C-8247-82BE-7D6B5CB227C2}" type="presParOf" srcId="{210AB807-EDA5-0541-AE7B-FDCE215373CB}" destId="{E6978385-415E-3B4A-964E-EC48832C057B}" srcOrd="1" destOrd="0" presId="urn:microsoft.com/office/officeart/2005/8/layout/hierarchy6"/>
    <dgm:cxn modelId="{B9273DEB-9AC5-BA40-8E6E-32983671E4EF}" type="presParOf" srcId="{481A51DE-6148-D44F-BF1A-BD37EB30EF0A}" destId="{C1A5C5AD-5F1E-8F45-8C9B-E44B54E4871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0A06FB-6D20-AC4A-AE55-F9019EB825F5}" type="doc">
      <dgm:prSet loTypeId="urn:microsoft.com/office/officeart/2008/layout/NameandTitleOrganizational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789C4E7-D7B2-1748-9D49-A1F5782EB818}">
      <dgm:prSet phldrT="[Tekst]" custT="1"/>
      <dgm:spPr>
        <a:solidFill>
          <a:srgbClr val="005E8D"/>
        </a:solidFill>
      </dgm:spPr>
      <dgm:t>
        <a:bodyPr/>
        <a:lstStyle/>
        <a:p>
          <a:pPr algn="ctr"/>
          <a:r>
            <a:rPr lang="nl-NL" sz="5400"/>
            <a:t>Klant</a:t>
          </a:r>
        </a:p>
      </dgm:t>
    </dgm:pt>
    <dgm:pt modelId="{FCE871A2-7368-6C41-92E6-52F2D39411DD}" type="parTrans" cxnId="{0B9AB3AB-BCD5-B242-A880-A2F802462F4B}">
      <dgm:prSet/>
      <dgm:spPr/>
      <dgm:t>
        <a:bodyPr/>
        <a:lstStyle/>
        <a:p>
          <a:endParaRPr lang="nl-NL"/>
        </a:p>
      </dgm:t>
    </dgm:pt>
    <dgm:pt modelId="{B58B1766-D183-FC44-939F-A5014BC47A31}" type="sibTrans" cxnId="{0B9AB3AB-BCD5-B242-A880-A2F802462F4B}">
      <dgm:prSet custT="1"/>
      <dgm:spPr>
        <a:ln>
          <a:solidFill>
            <a:srgbClr val="8D0026"/>
          </a:solidFill>
        </a:ln>
      </dgm:spPr>
      <dgm:t>
        <a:bodyPr/>
        <a:lstStyle/>
        <a:p>
          <a:r>
            <a:rPr lang="nl-NL" sz="3600" dirty="0"/>
            <a:t>Actielijst</a:t>
          </a:r>
          <a:br>
            <a:rPr lang="nl-NL" sz="3600" dirty="0"/>
          </a:br>
          <a:r>
            <a:rPr lang="nl-NL" sz="2800" dirty="0"/>
            <a:t>(acties eventueel toegewezen aan afdeling/organisatorische eenheid)</a:t>
          </a:r>
        </a:p>
      </dgm:t>
    </dgm:pt>
    <dgm:pt modelId="{DC17FC1C-250F-A243-8135-2D3C29060F5A}" type="pres">
      <dgm:prSet presAssocID="{040A06FB-6D20-AC4A-AE55-F9019EB825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B2B2CDB-90F9-504D-9E7D-75169DDE602A}" type="pres">
      <dgm:prSet presAssocID="{4789C4E7-D7B2-1748-9D49-A1F5782EB818}" presName="hierRoot1" presStyleCnt="0">
        <dgm:presLayoutVars>
          <dgm:hierBranch val="init"/>
        </dgm:presLayoutVars>
      </dgm:prSet>
      <dgm:spPr/>
    </dgm:pt>
    <dgm:pt modelId="{945CF9CE-DAFA-CA48-AE54-71628412E0FA}" type="pres">
      <dgm:prSet presAssocID="{4789C4E7-D7B2-1748-9D49-A1F5782EB818}" presName="rootComposite1" presStyleCnt="0"/>
      <dgm:spPr/>
    </dgm:pt>
    <dgm:pt modelId="{7617B2E9-3D06-154F-BF17-B881C959D281}" type="pres">
      <dgm:prSet presAssocID="{4789C4E7-D7B2-1748-9D49-A1F5782EB818}" presName="rootText1" presStyleLbl="node0" presStyleIdx="0" presStyleCnt="1">
        <dgm:presLayoutVars>
          <dgm:chMax/>
          <dgm:chPref val="3"/>
        </dgm:presLayoutVars>
      </dgm:prSet>
      <dgm:spPr/>
    </dgm:pt>
    <dgm:pt modelId="{D123C9A1-1A91-1E42-9551-560BAF0B88EF}" type="pres">
      <dgm:prSet presAssocID="{4789C4E7-D7B2-1748-9D49-A1F5782EB818}" presName="titleText1" presStyleLbl="fgAcc0" presStyleIdx="0" presStyleCnt="1">
        <dgm:presLayoutVars>
          <dgm:chMax val="0"/>
          <dgm:chPref val="0"/>
        </dgm:presLayoutVars>
      </dgm:prSet>
      <dgm:spPr/>
    </dgm:pt>
    <dgm:pt modelId="{84FFB66A-A76E-A24B-B3E3-AC25F8217FE9}" type="pres">
      <dgm:prSet presAssocID="{4789C4E7-D7B2-1748-9D49-A1F5782EB818}" presName="rootConnector1" presStyleLbl="node1" presStyleIdx="0" presStyleCnt="0"/>
      <dgm:spPr/>
    </dgm:pt>
    <dgm:pt modelId="{5BF7BC3E-690B-7D41-AFD6-94F53DACF674}" type="pres">
      <dgm:prSet presAssocID="{4789C4E7-D7B2-1748-9D49-A1F5782EB818}" presName="hierChild2" presStyleCnt="0"/>
      <dgm:spPr/>
    </dgm:pt>
    <dgm:pt modelId="{A8A66A2B-5E5F-3444-BB6C-38D85CAADF3C}" type="pres">
      <dgm:prSet presAssocID="{4789C4E7-D7B2-1748-9D49-A1F5782EB818}" presName="hierChild3" presStyleCnt="0"/>
      <dgm:spPr/>
    </dgm:pt>
  </dgm:ptLst>
  <dgm:cxnLst>
    <dgm:cxn modelId="{0A5B441D-4786-3D49-9CB8-7FE6301AB6E4}" type="presOf" srcId="{4789C4E7-D7B2-1748-9D49-A1F5782EB818}" destId="{7617B2E9-3D06-154F-BF17-B881C959D281}" srcOrd="0" destOrd="0" presId="urn:microsoft.com/office/officeart/2008/layout/NameandTitleOrganizationalChart"/>
    <dgm:cxn modelId="{0B9AB3AB-BCD5-B242-A880-A2F802462F4B}" srcId="{040A06FB-6D20-AC4A-AE55-F9019EB825F5}" destId="{4789C4E7-D7B2-1748-9D49-A1F5782EB818}" srcOrd="0" destOrd="0" parTransId="{FCE871A2-7368-6C41-92E6-52F2D39411DD}" sibTransId="{B58B1766-D183-FC44-939F-A5014BC47A31}"/>
    <dgm:cxn modelId="{33FB25D8-F021-CD4B-9D5D-7F16EBCA41FF}" type="presOf" srcId="{B58B1766-D183-FC44-939F-A5014BC47A31}" destId="{D123C9A1-1A91-1E42-9551-560BAF0B88EF}" srcOrd="0" destOrd="0" presId="urn:microsoft.com/office/officeart/2008/layout/NameandTitleOrganizationalChart"/>
    <dgm:cxn modelId="{7450DEE6-D1E5-7C47-87CF-16E59FC9F42C}" type="presOf" srcId="{040A06FB-6D20-AC4A-AE55-F9019EB825F5}" destId="{DC17FC1C-250F-A243-8135-2D3C29060F5A}" srcOrd="0" destOrd="0" presId="urn:microsoft.com/office/officeart/2008/layout/NameandTitleOrganizationalChart"/>
    <dgm:cxn modelId="{DC7D70FB-6538-9946-89D5-A9D4799648F7}" type="presOf" srcId="{4789C4E7-D7B2-1748-9D49-A1F5782EB818}" destId="{84FFB66A-A76E-A24B-B3E3-AC25F8217FE9}" srcOrd="1" destOrd="0" presId="urn:microsoft.com/office/officeart/2008/layout/NameandTitleOrganizationalChart"/>
    <dgm:cxn modelId="{BF7264F1-B320-194A-B3B2-199B51BAAB9A}" type="presParOf" srcId="{DC17FC1C-250F-A243-8135-2D3C29060F5A}" destId="{4B2B2CDB-90F9-504D-9E7D-75169DDE602A}" srcOrd="0" destOrd="0" presId="urn:microsoft.com/office/officeart/2008/layout/NameandTitleOrganizationalChart"/>
    <dgm:cxn modelId="{ABFE24D0-E681-834B-8935-4E4600E58C56}" type="presParOf" srcId="{4B2B2CDB-90F9-504D-9E7D-75169DDE602A}" destId="{945CF9CE-DAFA-CA48-AE54-71628412E0FA}" srcOrd="0" destOrd="0" presId="urn:microsoft.com/office/officeart/2008/layout/NameandTitleOrganizationalChart"/>
    <dgm:cxn modelId="{3F10D76C-8CCF-0B42-B082-F4DDAB103C81}" type="presParOf" srcId="{945CF9CE-DAFA-CA48-AE54-71628412E0FA}" destId="{7617B2E9-3D06-154F-BF17-B881C959D281}" srcOrd="0" destOrd="0" presId="urn:microsoft.com/office/officeart/2008/layout/NameandTitleOrganizationalChart"/>
    <dgm:cxn modelId="{D16B69B7-2D50-BA40-8EC9-731EA7461560}" type="presParOf" srcId="{945CF9CE-DAFA-CA48-AE54-71628412E0FA}" destId="{D123C9A1-1A91-1E42-9551-560BAF0B88EF}" srcOrd="1" destOrd="0" presId="urn:microsoft.com/office/officeart/2008/layout/NameandTitleOrganizationalChart"/>
    <dgm:cxn modelId="{E23A5BA6-4012-0F47-B585-FDC34BF31163}" type="presParOf" srcId="{945CF9CE-DAFA-CA48-AE54-71628412E0FA}" destId="{84FFB66A-A76E-A24B-B3E3-AC25F8217FE9}" srcOrd="2" destOrd="0" presId="urn:microsoft.com/office/officeart/2008/layout/NameandTitleOrganizationalChart"/>
    <dgm:cxn modelId="{79ADD07F-D4C0-5C4E-8082-244608DFDEEE}" type="presParOf" srcId="{4B2B2CDB-90F9-504D-9E7D-75169DDE602A}" destId="{5BF7BC3E-690B-7D41-AFD6-94F53DACF674}" srcOrd="1" destOrd="0" presId="urn:microsoft.com/office/officeart/2008/layout/NameandTitleOrganizationalChart"/>
    <dgm:cxn modelId="{2F36FE12-82BA-2B48-99F4-43F7FFC2E0BE}" type="presParOf" srcId="{4B2B2CDB-90F9-504D-9E7D-75169DDE602A}" destId="{A8A66A2B-5E5F-3444-BB6C-38D85CAADF3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0A06FB-6D20-AC4A-AE55-F9019EB825F5}" type="doc">
      <dgm:prSet loTypeId="urn:microsoft.com/office/officeart/2008/layout/NameandTitleOrganizational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789C4E7-D7B2-1748-9D49-A1F5782EB818}">
      <dgm:prSet phldrT="[Tekst]"/>
      <dgm:spPr>
        <a:solidFill>
          <a:srgbClr val="005E8D"/>
        </a:solidFill>
      </dgm:spPr>
      <dgm:t>
        <a:bodyPr/>
        <a:lstStyle/>
        <a:p>
          <a:r>
            <a:rPr lang="nl-NL"/>
            <a:t>Hoofdkantoor</a:t>
          </a:r>
        </a:p>
      </dgm:t>
    </dgm:pt>
    <dgm:pt modelId="{FCE871A2-7368-6C41-92E6-52F2D39411DD}" type="parTrans" cxnId="{0B9AB3AB-BCD5-B242-A880-A2F802462F4B}">
      <dgm:prSet/>
      <dgm:spPr/>
      <dgm:t>
        <a:bodyPr/>
        <a:lstStyle/>
        <a:p>
          <a:endParaRPr lang="nl-NL"/>
        </a:p>
      </dgm:t>
    </dgm:pt>
    <dgm:pt modelId="{B58B1766-D183-FC44-939F-A5014BC47A31}" type="sibTrans" cxnId="{0B9AB3AB-BCD5-B242-A880-A2F802462F4B}">
      <dgm:prSet/>
      <dgm:spPr>
        <a:ln>
          <a:solidFill>
            <a:srgbClr val="8D0026"/>
          </a:solidFill>
        </a:ln>
      </dgm:spPr>
      <dgm:t>
        <a:bodyPr/>
        <a:lstStyle/>
        <a:p>
          <a:r>
            <a:rPr lang="nl-NL"/>
            <a:t>- Hoofdkantoor acties</a:t>
          </a:r>
          <a:br>
            <a:rPr lang="nl-NL"/>
          </a:br>
          <a:r>
            <a:rPr lang="nl-NL"/>
            <a:t>- Vestiging overstijgende acties</a:t>
          </a:r>
        </a:p>
      </dgm:t>
    </dgm:pt>
    <dgm:pt modelId="{77DF0B14-E003-794F-A056-97CD460BC9CA}">
      <dgm:prSet phldrT="[Tekst]"/>
      <dgm:spPr>
        <a:solidFill>
          <a:srgbClr val="005E8D"/>
        </a:solidFill>
      </dgm:spPr>
      <dgm:t>
        <a:bodyPr/>
        <a:lstStyle/>
        <a:p>
          <a:r>
            <a:rPr lang="nl-NL" dirty="0"/>
            <a:t>Locatie A</a:t>
          </a:r>
        </a:p>
      </dgm:t>
    </dgm:pt>
    <dgm:pt modelId="{987639FD-DB43-FB4A-BB8B-F07454E6E9E3}" type="parTrans" cxnId="{0A9F0F95-A4A4-A340-AF5B-319ADB5CACF1}">
      <dgm:prSet/>
      <dgm:spPr>
        <a:ln>
          <a:solidFill>
            <a:srgbClr val="8D0026"/>
          </a:solidFill>
        </a:ln>
      </dgm:spPr>
      <dgm:t>
        <a:bodyPr/>
        <a:lstStyle/>
        <a:p>
          <a:endParaRPr lang="nl-NL"/>
        </a:p>
      </dgm:t>
    </dgm:pt>
    <dgm:pt modelId="{01A82439-AF05-504F-A148-14BA694C458B}" type="sibTrans" cxnId="{0A9F0F95-A4A4-A340-AF5B-319ADB5CACF1}">
      <dgm:prSet/>
      <dgm:spPr>
        <a:ln>
          <a:solidFill>
            <a:srgbClr val="8D0026"/>
          </a:solidFill>
        </a:ln>
      </dgm:spPr>
      <dgm:t>
        <a:bodyPr/>
        <a:lstStyle/>
        <a:p>
          <a:r>
            <a:rPr lang="nl-NL"/>
            <a:t>Actielijst</a:t>
          </a:r>
        </a:p>
      </dgm:t>
    </dgm:pt>
    <dgm:pt modelId="{737B8F99-841F-894E-8853-BC5A64A6666E}">
      <dgm:prSet phldrT="[Tekst]"/>
      <dgm:spPr>
        <a:solidFill>
          <a:srgbClr val="005E8D"/>
        </a:solidFill>
      </dgm:spPr>
      <dgm:t>
        <a:bodyPr/>
        <a:lstStyle/>
        <a:p>
          <a:r>
            <a:rPr lang="nl-NL" dirty="0"/>
            <a:t>Locatie B</a:t>
          </a:r>
        </a:p>
      </dgm:t>
    </dgm:pt>
    <dgm:pt modelId="{7F0CCBC7-FAF6-3145-86F4-F123A44B438A}" type="parTrans" cxnId="{BC34E3B2-087D-AD49-8CBC-6D774AD161E1}">
      <dgm:prSet/>
      <dgm:spPr>
        <a:ln>
          <a:solidFill>
            <a:srgbClr val="8D0026"/>
          </a:solidFill>
        </a:ln>
      </dgm:spPr>
      <dgm:t>
        <a:bodyPr/>
        <a:lstStyle/>
        <a:p>
          <a:endParaRPr lang="nl-NL"/>
        </a:p>
      </dgm:t>
    </dgm:pt>
    <dgm:pt modelId="{8C3F4322-8F07-5249-BFBA-A83AC47CBD7B}" type="sibTrans" cxnId="{BC34E3B2-087D-AD49-8CBC-6D774AD161E1}">
      <dgm:prSet/>
      <dgm:spPr>
        <a:ln>
          <a:solidFill>
            <a:srgbClr val="8D0026"/>
          </a:solidFill>
        </a:ln>
      </dgm:spPr>
      <dgm:t>
        <a:bodyPr/>
        <a:lstStyle/>
        <a:p>
          <a:r>
            <a:rPr lang="nl-NL"/>
            <a:t>Actielijst</a:t>
          </a:r>
        </a:p>
      </dgm:t>
    </dgm:pt>
    <dgm:pt modelId="{DC17FC1C-250F-A243-8135-2D3C29060F5A}" type="pres">
      <dgm:prSet presAssocID="{040A06FB-6D20-AC4A-AE55-F9019EB825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B2B2CDB-90F9-504D-9E7D-75169DDE602A}" type="pres">
      <dgm:prSet presAssocID="{4789C4E7-D7B2-1748-9D49-A1F5782EB818}" presName="hierRoot1" presStyleCnt="0">
        <dgm:presLayoutVars>
          <dgm:hierBranch val="init"/>
        </dgm:presLayoutVars>
      </dgm:prSet>
      <dgm:spPr/>
    </dgm:pt>
    <dgm:pt modelId="{945CF9CE-DAFA-CA48-AE54-71628412E0FA}" type="pres">
      <dgm:prSet presAssocID="{4789C4E7-D7B2-1748-9D49-A1F5782EB818}" presName="rootComposite1" presStyleCnt="0"/>
      <dgm:spPr/>
    </dgm:pt>
    <dgm:pt modelId="{7617B2E9-3D06-154F-BF17-B881C959D281}" type="pres">
      <dgm:prSet presAssocID="{4789C4E7-D7B2-1748-9D49-A1F5782EB818}" presName="rootText1" presStyleLbl="node0" presStyleIdx="0" presStyleCnt="1">
        <dgm:presLayoutVars>
          <dgm:chMax/>
          <dgm:chPref val="3"/>
        </dgm:presLayoutVars>
      </dgm:prSet>
      <dgm:spPr/>
    </dgm:pt>
    <dgm:pt modelId="{D123C9A1-1A91-1E42-9551-560BAF0B88EF}" type="pres">
      <dgm:prSet presAssocID="{4789C4E7-D7B2-1748-9D49-A1F5782EB818}" presName="titleText1" presStyleLbl="fgAcc0" presStyleIdx="0" presStyleCnt="1">
        <dgm:presLayoutVars>
          <dgm:chMax val="0"/>
          <dgm:chPref val="0"/>
        </dgm:presLayoutVars>
      </dgm:prSet>
      <dgm:spPr/>
    </dgm:pt>
    <dgm:pt modelId="{84FFB66A-A76E-A24B-B3E3-AC25F8217FE9}" type="pres">
      <dgm:prSet presAssocID="{4789C4E7-D7B2-1748-9D49-A1F5782EB818}" presName="rootConnector1" presStyleLbl="node1" presStyleIdx="0" presStyleCnt="2"/>
      <dgm:spPr/>
    </dgm:pt>
    <dgm:pt modelId="{5BF7BC3E-690B-7D41-AFD6-94F53DACF674}" type="pres">
      <dgm:prSet presAssocID="{4789C4E7-D7B2-1748-9D49-A1F5782EB818}" presName="hierChild2" presStyleCnt="0"/>
      <dgm:spPr/>
    </dgm:pt>
    <dgm:pt modelId="{373B9556-4253-2644-ABFE-51F00E73F11A}" type="pres">
      <dgm:prSet presAssocID="{987639FD-DB43-FB4A-BB8B-F07454E6E9E3}" presName="Name37" presStyleLbl="parChTrans1D2" presStyleIdx="0" presStyleCnt="2"/>
      <dgm:spPr/>
    </dgm:pt>
    <dgm:pt modelId="{5FAD8A85-B71B-2948-923E-B77466339647}" type="pres">
      <dgm:prSet presAssocID="{77DF0B14-E003-794F-A056-97CD460BC9CA}" presName="hierRoot2" presStyleCnt="0">
        <dgm:presLayoutVars>
          <dgm:hierBranch val="init"/>
        </dgm:presLayoutVars>
      </dgm:prSet>
      <dgm:spPr/>
    </dgm:pt>
    <dgm:pt modelId="{64744714-E8A5-AE49-BFA3-CD7CE599B340}" type="pres">
      <dgm:prSet presAssocID="{77DF0B14-E003-794F-A056-97CD460BC9CA}" presName="rootComposite" presStyleCnt="0"/>
      <dgm:spPr/>
    </dgm:pt>
    <dgm:pt modelId="{C430AB68-E3C5-F546-81F9-ED766375A576}" type="pres">
      <dgm:prSet presAssocID="{77DF0B14-E003-794F-A056-97CD460BC9CA}" presName="rootText" presStyleLbl="node1" presStyleIdx="0" presStyleCnt="2">
        <dgm:presLayoutVars>
          <dgm:chMax/>
          <dgm:chPref val="3"/>
        </dgm:presLayoutVars>
      </dgm:prSet>
      <dgm:spPr/>
    </dgm:pt>
    <dgm:pt modelId="{0B546EC4-D13E-0B4C-9268-FAC377697A6A}" type="pres">
      <dgm:prSet presAssocID="{77DF0B14-E003-794F-A056-97CD460BC9CA}" presName="titleText2" presStyleLbl="fgAcc1" presStyleIdx="0" presStyleCnt="2">
        <dgm:presLayoutVars>
          <dgm:chMax val="0"/>
          <dgm:chPref val="0"/>
        </dgm:presLayoutVars>
      </dgm:prSet>
      <dgm:spPr/>
    </dgm:pt>
    <dgm:pt modelId="{99BB0F20-EF1E-D946-BF3B-31780D5C4B14}" type="pres">
      <dgm:prSet presAssocID="{77DF0B14-E003-794F-A056-97CD460BC9CA}" presName="rootConnector" presStyleLbl="node2" presStyleIdx="0" presStyleCnt="0"/>
      <dgm:spPr/>
    </dgm:pt>
    <dgm:pt modelId="{33266EAF-3448-5F44-9C9F-8B66DD87059E}" type="pres">
      <dgm:prSet presAssocID="{77DF0B14-E003-794F-A056-97CD460BC9CA}" presName="hierChild4" presStyleCnt="0"/>
      <dgm:spPr/>
    </dgm:pt>
    <dgm:pt modelId="{9FD5F109-C6F5-F348-9299-01A037C66EF9}" type="pres">
      <dgm:prSet presAssocID="{77DF0B14-E003-794F-A056-97CD460BC9CA}" presName="hierChild5" presStyleCnt="0"/>
      <dgm:spPr/>
    </dgm:pt>
    <dgm:pt modelId="{9BEE5BF0-059B-9941-AA4F-D17E8D001EC7}" type="pres">
      <dgm:prSet presAssocID="{7F0CCBC7-FAF6-3145-86F4-F123A44B438A}" presName="Name37" presStyleLbl="parChTrans1D2" presStyleIdx="1" presStyleCnt="2"/>
      <dgm:spPr/>
    </dgm:pt>
    <dgm:pt modelId="{9F8D67E0-DF9A-7C42-8BB7-1D4699414CCC}" type="pres">
      <dgm:prSet presAssocID="{737B8F99-841F-894E-8853-BC5A64A6666E}" presName="hierRoot2" presStyleCnt="0">
        <dgm:presLayoutVars>
          <dgm:hierBranch val="init"/>
        </dgm:presLayoutVars>
      </dgm:prSet>
      <dgm:spPr/>
    </dgm:pt>
    <dgm:pt modelId="{7D3E1A30-059B-8A47-BD32-EB09FF263CE9}" type="pres">
      <dgm:prSet presAssocID="{737B8F99-841F-894E-8853-BC5A64A6666E}" presName="rootComposite" presStyleCnt="0"/>
      <dgm:spPr/>
    </dgm:pt>
    <dgm:pt modelId="{1BE1916C-90D2-6C40-B2CC-20865A065ECF}" type="pres">
      <dgm:prSet presAssocID="{737B8F99-841F-894E-8853-BC5A64A6666E}" presName="rootText" presStyleLbl="node1" presStyleIdx="1" presStyleCnt="2">
        <dgm:presLayoutVars>
          <dgm:chMax/>
          <dgm:chPref val="3"/>
        </dgm:presLayoutVars>
      </dgm:prSet>
      <dgm:spPr/>
    </dgm:pt>
    <dgm:pt modelId="{92CDDB5C-67EA-6547-A5D9-5AED92ED9EA6}" type="pres">
      <dgm:prSet presAssocID="{737B8F99-841F-894E-8853-BC5A64A6666E}" presName="titleText2" presStyleLbl="fgAcc1" presStyleIdx="1" presStyleCnt="2">
        <dgm:presLayoutVars>
          <dgm:chMax val="0"/>
          <dgm:chPref val="0"/>
        </dgm:presLayoutVars>
      </dgm:prSet>
      <dgm:spPr/>
    </dgm:pt>
    <dgm:pt modelId="{630F5033-EE44-874D-B90B-9E3838AE30E4}" type="pres">
      <dgm:prSet presAssocID="{737B8F99-841F-894E-8853-BC5A64A6666E}" presName="rootConnector" presStyleLbl="node2" presStyleIdx="0" presStyleCnt="0"/>
      <dgm:spPr/>
    </dgm:pt>
    <dgm:pt modelId="{1B037FD2-5DAB-D048-90AD-71F20A7A6B68}" type="pres">
      <dgm:prSet presAssocID="{737B8F99-841F-894E-8853-BC5A64A6666E}" presName="hierChild4" presStyleCnt="0"/>
      <dgm:spPr/>
    </dgm:pt>
    <dgm:pt modelId="{74619844-FD57-F74D-8FA8-D782113797F4}" type="pres">
      <dgm:prSet presAssocID="{737B8F99-841F-894E-8853-BC5A64A6666E}" presName="hierChild5" presStyleCnt="0"/>
      <dgm:spPr/>
    </dgm:pt>
    <dgm:pt modelId="{A8A66A2B-5E5F-3444-BB6C-38D85CAADF3C}" type="pres">
      <dgm:prSet presAssocID="{4789C4E7-D7B2-1748-9D49-A1F5782EB818}" presName="hierChild3" presStyleCnt="0"/>
      <dgm:spPr/>
    </dgm:pt>
  </dgm:ptLst>
  <dgm:cxnLst>
    <dgm:cxn modelId="{0A5B441D-4786-3D49-9CB8-7FE6301AB6E4}" type="presOf" srcId="{4789C4E7-D7B2-1748-9D49-A1F5782EB818}" destId="{7617B2E9-3D06-154F-BF17-B881C959D281}" srcOrd="0" destOrd="0" presId="urn:microsoft.com/office/officeart/2008/layout/NameandTitleOrganizationalChart"/>
    <dgm:cxn modelId="{BA2DD62F-51BD-1947-9D77-2E2F9DA365F1}" type="presOf" srcId="{737B8F99-841F-894E-8853-BC5A64A6666E}" destId="{630F5033-EE44-874D-B90B-9E3838AE30E4}" srcOrd="1" destOrd="0" presId="urn:microsoft.com/office/officeart/2008/layout/NameandTitleOrganizationalChart"/>
    <dgm:cxn modelId="{3DE67E3F-6E2F-3947-A394-EA425EC90A2F}" type="presOf" srcId="{77DF0B14-E003-794F-A056-97CD460BC9CA}" destId="{C430AB68-E3C5-F546-81F9-ED766375A576}" srcOrd="0" destOrd="0" presId="urn:microsoft.com/office/officeart/2008/layout/NameandTitleOrganizationalChart"/>
    <dgm:cxn modelId="{867AB243-F54D-554D-A6D7-AB30D686C16C}" type="presOf" srcId="{77DF0B14-E003-794F-A056-97CD460BC9CA}" destId="{99BB0F20-EF1E-D946-BF3B-31780D5C4B14}" srcOrd="1" destOrd="0" presId="urn:microsoft.com/office/officeart/2008/layout/NameandTitleOrganizationalChart"/>
    <dgm:cxn modelId="{2A2ABA76-8055-C349-99A9-2AAE1284F3C5}" type="presOf" srcId="{01A82439-AF05-504F-A148-14BA694C458B}" destId="{0B546EC4-D13E-0B4C-9268-FAC377697A6A}" srcOrd="0" destOrd="0" presId="urn:microsoft.com/office/officeart/2008/layout/NameandTitleOrganizationalChart"/>
    <dgm:cxn modelId="{0A9F0F95-A4A4-A340-AF5B-319ADB5CACF1}" srcId="{4789C4E7-D7B2-1748-9D49-A1F5782EB818}" destId="{77DF0B14-E003-794F-A056-97CD460BC9CA}" srcOrd="0" destOrd="0" parTransId="{987639FD-DB43-FB4A-BB8B-F07454E6E9E3}" sibTransId="{01A82439-AF05-504F-A148-14BA694C458B}"/>
    <dgm:cxn modelId="{635A0599-FB92-884E-94D6-DC33857D15FE}" type="presOf" srcId="{987639FD-DB43-FB4A-BB8B-F07454E6E9E3}" destId="{373B9556-4253-2644-ABFE-51F00E73F11A}" srcOrd="0" destOrd="0" presId="urn:microsoft.com/office/officeart/2008/layout/NameandTitleOrganizationalChart"/>
    <dgm:cxn modelId="{0B9AB3AB-BCD5-B242-A880-A2F802462F4B}" srcId="{040A06FB-6D20-AC4A-AE55-F9019EB825F5}" destId="{4789C4E7-D7B2-1748-9D49-A1F5782EB818}" srcOrd="0" destOrd="0" parTransId="{FCE871A2-7368-6C41-92E6-52F2D39411DD}" sibTransId="{B58B1766-D183-FC44-939F-A5014BC47A31}"/>
    <dgm:cxn modelId="{BC34E3B2-087D-AD49-8CBC-6D774AD161E1}" srcId="{4789C4E7-D7B2-1748-9D49-A1F5782EB818}" destId="{737B8F99-841F-894E-8853-BC5A64A6666E}" srcOrd="1" destOrd="0" parTransId="{7F0CCBC7-FAF6-3145-86F4-F123A44B438A}" sibTransId="{8C3F4322-8F07-5249-BFBA-A83AC47CBD7B}"/>
    <dgm:cxn modelId="{DB6F2CC1-A58F-714F-A1D8-9C1A16786737}" type="presOf" srcId="{737B8F99-841F-894E-8853-BC5A64A6666E}" destId="{1BE1916C-90D2-6C40-B2CC-20865A065ECF}" srcOrd="0" destOrd="0" presId="urn:microsoft.com/office/officeart/2008/layout/NameandTitleOrganizationalChart"/>
    <dgm:cxn modelId="{B23554D6-E05A-0945-AD2B-479EE83BE590}" type="presOf" srcId="{8C3F4322-8F07-5249-BFBA-A83AC47CBD7B}" destId="{92CDDB5C-67EA-6547-A5D9-5AED92ED9EA6}" srcOrd="0" destOrd="0" presId="urn:microsoft.com/office/officeart/2008/layout/NameandTitleOrganizationalChart"/>
    <dgm:cxn modelId="{33FB25D8-F021-CD4B-9D5D-7F16EBCA41FF}" type="presOf" srcId="{B58B1766-D183-FC44-939F-A5014BC47A31}" destId="{D123C9A1-1A91-1E42-9551-560BAF0B88EF}" srcOrd="0" destOrd="0" presId="urn:microsoft.com/office/officeart/2008/layout/NameandTitleOrganizationalChart"/>
    <dgm:cxn modelId="{7450DEE6-D1E5-7C47-87CF-16E59FC9F42C}" type="presOf" srcId="{040A06FB-6D20-AC4A-AE55-F9019EB825F5}" destId="{DC17FC1C-250F-A243-8135-2D3C29060F5A}" srcOrd="0" destOrd="0" presId="urn:microsoft.com/office/officeart/2008/layout/NameandTitleOrganizationalChart"/>
    <dgm:cxn modelId="{DC7D70FB-6538-9946-89D5-A9D4799648F7}" type="presOf" srcId="{4789C4E7-D7B2-1748-9D49-A1F5782EB818}" destId="{84FFB66A-A76E-A24B-B3E3-AC25F8217FE9}" srcOrd="1" destOrd="0" presId="urn:microsoft.com/office/officeart/2008/layout/NameandTitleOrganizationalChart"/>
    <dgm:cxn modelId="{96DC0EFC-EF67-B742-90CB-FCCDE97E8695}" type="presOf" srcId="{7F0CCBC7-FAF6-3145-86F4-F123A44B438A}" destId="{9BEE5BF0-059B-9941-AA4F-D17E8D001EC7}" srcOrd="0" destOrd="0" presId="urn:microsoft.com/office/officeart/2008/layout/NameandTitleOrganizationalChart"/>
    <dgm:cxn modelId="{BF7264F1-B320-194A-B3B2-199B51BAAB9A}" type="presParOf" srcId="{DC17FC1C-250F-A243-8135-2D3C29060F5A}" destId="{4B2B2CDB-90F9-504D-9E7D-75169DDE602A}" srcOrd="0" destOrd="0" presId="urn:microsoft.com/office/officeart/2008/layout/NameandTitleOrganizationalChart"/>
    <dgm:cxn modelId="{ABFE24D0-E681-834B-8935-4E4600E58C56}" type="presParOf" srcId="{4B2B2CDB-90F9-504D-9E7D-75169DDE602A}" destId="{945CF9CE-DAFA-CA48-AE54-71628412E0FA}" srcOrd="0" destOrd="0" presId="urn:microsoft.com/office/officeart/2008/layout/NameandTitleOrganizationalChart"/>
    <dgm:cxn modelId="{3F10D76C-8CCF-0B42-B082-F4DDAB103C81}" type="presParOf" srcId="{945CF9CE-DAFA-CA48-AE54-71628412E0FA}" destId="{7617B2E9-3D06-154F-BF17-B881C959D281}" srcOrd="0" destOrd="0" presId="urn:microsoft.com/office/officeart/2008/layout/NameandTitleOrganizationalChart"/>
    <dgm:cxn modelId="{D16B69B7-2D50-BA40-8EC9-731EA7461560}" type="presParOf" srcId="{945CF9CE-DAFA-CA48-AE54-71628412E0FA}" destId="{D123C9A1-1A91-1E42-9551-560BAF0B88EF}" srcOrd="1" destOrd="0" presId="urn:microsoft.com/office/officeart/2008/layout/NameandTitleOrganizationalChart"/>
    <dgm:cxn modelId="{E23A5BA6-4012-0F47-B585-FDC34BF31163}" type="presParOf" srcId="{945CF9CE-DAFA-CA48-AE54-71628412E0FA}" destId="{84FFB66A-A76E-A24B-B3E3-AC25F8217FE9}" srcOrd="2" destOrd="0" presId="urn:microsoft.com/office/officeart/2008/layout/NameandTitleOrganizationalChart"/>
    <dgm:cxn modelId="{79ADD07F-D4C0-5C4E-8082-244608DFDEEE}" type="presParOf" srcId="{4B2B2CDB-90F9-504D-9E7D-75169DDE602A}" destId="{5BF7BC3E-690B-7D41-AFD6-94F53DACF674}" srcOrd="1" destOrd="0" presId="urn:microsoft.com/office/officeart/2008/layout/NameandTitleOrganizationalChart"/>
    <dgm:cxn modelId="{6CB17062-DA96-4746-8473-7CB84AFE33B7}" type="presParOf" srcId="{5BF7BC3E-690B-7D41-AFD6-94F53DACF674}" destId="{373B9556-4253-2644-ABFE-51F00E73F11A}" srcOrd="0" destOrd="0" presId="urn:microsoft.com/office/officeart/2008/layout/NameandTitleOrganizationalChart"/>
    <dgm:cxn modelId="{86A25FDC-CBEE-454F-9441-B5E11DE38F62}" type="presParOf" srcId="{5BF7BC3E-690B-7D41-AFD6-94F53DACF674}" destId="{5FAD8A85-B71B-2948-923E-B77466339647}" srcOrd="1" destOrd="0" presId="urn:microsoft.com/office/officeart/2008/layout/NameandTitleOrganizationalChart"/>
    <dgm:cxn modelId="{EEE67801-F1AB-9741-ACC4-50C5A8437479}" type="presParOf" srcId="{5FAD8A85-B71B-2948-923E-B77466339647}" destId="{64744714-E8A5-AE49-BFA3-CD7CE599B340}" srcOrd="0" destOrd="0" presId="urn:microsoft.com/office/officeart/2008/layout/NameandTitleOrganizationalChart"/>
    <dgm:cxn modelId="{55EB9797-02E2-9F4C-8141-A73ECEA66E4E}" type="presParOf" srcId="{64744714-E8A5-AE49-BFA3-CD7CE599B340}" destId="{C430AB68-E3C5-F546-81F9-ED766375A576}" srcOrd="0" destOrd="0" presId="urn:microsoft.com/office/officeart/2008/layout/NameandTitleOrganizationalChart"/>
    <dgm:cxn modelId="{1EC10C3F-5551-7448-993A-2FF2FAC0768B}" type="presParOf" srcId="{64744714-E8A5-AE49-BFA3-CD7CE599B340}" destId="{0B546EC4-D13E-0B4C-9268-FAC377697A6A}" srcOrd="1" destOrd="0" presId="urn:microsoft.com/office/officeart/2008/layout/NameandTitleOrganizationalChart"/>
    <dgm:cxn modelId="{10EBB62F-C254-8943-BD51-D67DBF4C6AEB}" type="presParOf" srcId="{64744714-E8A5-AE49-BFA3-CD7CE599B340}" destId="{99BB0F20-EF1E-D946-BF3B-31780D5C4B14}" srcOrd="2" destOrd="0" presId="urn:microsoft.com/office/officeart/2008/layout/NameandTitleOrganizationalChart"/>
    <dgm:cxn modelId="{E6368B5F-7D7E-AF4A-998A-EA0EE8B29ADD}" type="presParOf" srcId="{5FAD8A85-B71B-2948-923E-B77466339647}" destId="{33266EAF-3448-5F44-9C9F-8B66DD87059E}" srcOrd="1" destOrd="0" presId="urn:microsoft.com/office/officeart/2008/layout/NameandTitleOrganizationalChart"/>
    <dgm:cxn modelId="{B0AD3341-E7FF-684E-BA24-CDCB3F69573D}" type="presParOf" srcId="{5FAD8A85-B71B-2948-923E-B77466339647}" destId="{9FD5F109-C6F5-F348-9299-01A037C66EF9}" srcOrd="2" destOrd="0" presId="urn:microsoft.com/office/officeart/2008/layout/NameandTitleOrganizationalChart"/>
    <dgm:cxn modelId="{6BFDA61C-85EB-D84A-81F9-10F00948A1F0}" type="presParOf" srcId="{5BF7BC3E-690B-7D41-AFD6-94F53DACF674}" destId="{9BEE5BF0-059B-9941-AA4F-D17E8D001EC7}" srcOrd="2" destOrd="0" presId="urn:microsoft.com/office/officeart/2008/layout/NameandTitleOrganizationalChart"/>
    <dgm:cxn modelId="{5CC34A1A-55CA-6F45-8FA6-95573ABA34B7}" type="presParOf" srcId="{5BF7BC3E-690B-7D41-AFD6-94F53DACF674}" destId="{9F8D67E0-DF9A-7C42-8BB7-1D4699414CCC}" srcOrd="3" destOrd="0" presId="urn:microsoft.com/office/officeart/2008/layout/NameandTitleOrganizationalChart"/>
    <dgm:cxn modelId="{37E9162E-33DE-B743-9B72-8489B14505AE}" type="presParOf" srcId="{9F8D67E0-DF9A-7C42-8BB7-1D4699414CCC}" destId="{7D3E1A30-059B-8A47-BD32-EB09FF263CE9}" srcOrd="0" destOrd="0" presId="urn:microsoft.com/office/officeart/2008/layout/NameandTitleOrganizationalChart"/>
    <dgm:cxn modelId="{CAF5E8AF-DF2F-8749-80F7-26BDE4871A1B}" type="presParOf" srcId="{7D3E1A30-059B-8A47-BD32-EB09FF263CE9}" destId="{1BE1916C-90D2-6C40-B2CC-20865A065ECF}" srcOrd="0" destOrd="0" presId="urn:microsoft.com/office/officeart/2008/layout/NameandTitleOrganizationalChart"/>
    <dgm:cxn modelId="{DC5F7AA5-224F-084C-BB40-F4E9DB454C6E}" type="presParOf" srcId="{7D3E1A30-059B-8A47-BD32-EB09FF263CE9}" destId="{92CDDB5C-67EA-6547-A5D9-5AED92ED9EA6}" srcOrd="1" destOrd="0" presId="urn:microsoft.com/office/officeart/2008/layout/NameandTitleOrganizationalChart"/>
    <dgm:cxn modelId="{1640AE61-B131-3F44-B8C1-B8828A1E9814}" type="presParOf" srcId="{7D3E1A30-059B-8A47-BD32-EB09FF263CE9}" destId="{630F5033-EE44-874D-B90B-9E3838AE30E4}" srcOrd="2" destOrd="0" presId="urn:microsoft.com/office/officeart/2008/layout/NameandTitleOrganizationalChart"/>
    <dgm:cxn modelId="{91C69020-A427-9A44-8063-A10FEFDDC97E}" type="presParOf" srcId="{9F8D67E0-DF9A-7C42-8BB7-1D4699414CCC}" destId="{1B037FD2-5DAB-D048-90AD-71F20A7A6B68}" srcOrd="1" destOrd="0" presId="urn:microsoft.com/office/officeart/2008/layout/NameandTitleOrganizationalChart"/>
    <dgm:cxn modelId="{66B9F4B9-559F-C546-B0B8-437443803119}" type="presParOf" srcId="{9F8D67E0-DF9A-7C42-8BB7-1D4699414CCC}" destId="{74619844-FD57-F74D-8FA8-D782113797F4}" srcOrd="2" destOrd="0" presId="urn:microsoft.com/office/officeart/2008/layout/NameandTitleOrganizationalChart"/>
    <dgm:cxn modelId="{2F36FE12-82BA-2B48-99F4-43F7FFC2E0BE}" type="presParOf" srcId="{4B2B2CDB-90F9-504D-9E7D-75169DDE602A}" destId="{A8A66A2B-5E5F-3444-BB6C-38D85CAADF3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A4A30-4DEB-564B-8542-0A950C039AE1}">
      <dsp:nvSpPr>
        <dsp:cNvPr id="0" name=""/>
        <dsp:cNvSpPr/>
      </dsp:nvSpPr>
      <dsp:spPr>
        <a:xfrm>
          <a:off x="0" y="250486"/>
          <a:ext cx="10515600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D0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49936" rIns="81612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Uitgevoerde RI&amp;E wordt door de adviseur in </a:t>
          </a:r>
          <a:r>
            <a:rPr lang="nl-NL" sz="1200" kern="1200" err="1"/>
            <a:t>RIEactie</a:t>
          </a:r>
          <a:r>
            <a:rPr lang="nl-NL" sz="1200" kern="1200"/>
            <a:t> geplaatst inclusief aandachtspunten, risico’s en adviezen</a:t>
          </a:r>
        </a:p>
      </dsp:txBody>
      <dsp:txXfrm>
        <a:off x="0" y="250486"/>
        <a:ext cx="10515600" cy="510300"/>
      </dsp:txXfrm>
    </dsp:sp>
    <dsp:sp modelId="{9061B91B-AF17-D14F-80BD-C919790F0EE3}">
      <dsp:nvSpPr>
        <dsp:cNvPr id="0" name=""/>
        <dsp:cNvSpPr/>
      </dsp:nvSpPr>
      <dsp:spPr>
        <a:xfrm>
          <a:off x="525780" y="73366"/>
          <a:ext cx="7360920" cy="354240"/>
        </a:xfrm>
        <a:prstGeom prst="roundRect">
          <a:avLst/>
        </a:prstGeom>
        <a:solidFill>
          <a:srgbClr val="005E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Resultaten RI&amp;E</a:t>
          </a:r>
        </a:p>
      </dsp:txBody>
      <dsp:txXfrm>
        <a:off x="543073" y="90659"/>
        <a:ext cx="7326334" cy="319654"/>
      </dsp:txXfrm>
    </dsp:sp>
    <dsp:sp modelId="{F1FD9BD7-4A19-0740-B7D8-420EF3B86F47}">
      <dsp:nvSpPr>
        <dsp:cNvPr id="0" name=""/>
        <dsp:cNvSpPr/>
      </dsp:nvSpPr>
      <dsp:spPr>
        <a:xfrm>
          <a:off x="0" y="1002706"/>
          <a:ext cx="10515600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D0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49936" rIns="81612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Er wordt uitleg gegeven over hoe u de applicatie </a:t>
          </a:r>
          <a:r>
            <a:rPr lang="nl-NL" sz="1200" kern="1200" err="1"/>
            <a:t>RIEactie</a:t>
          </a:r>
          <a:r>
            <a:rPr lang="nl-NL" sz="1200" kern="1200"/>
            <a:t> kunt gebruiken</a:t>
          </a:r>
        </a:p>
      </dsp:txBody>
      <dsp:txXfrm>
        <a:off x="0" y="1002706"/>
        <a:ext cx="10515600" cy="510300"/>
      </dsp:txXfrm>
    </dsp:sp>
    <dsp:sp modelId="{86E9EA9C-1567-4B49-8903-289AFDC4395E}">
      <dsp:nvSpPr>
        <dsp:cNvPr id="0" name=""/>
        <dsp:cNvSpPr/>
      </dsp:nvSpPr>
      <dsp:spPr>
        <a:xfrm>
          <a:off x="525780" y="825586"/>
          <a:ext cx="7360920" cy="354240"/>
        </a:xfrm>
        <a:prstGeom prst="roundRect">
          <a:avLst/>
        </a:prstGeom>
        <a:solidFill>
          <a:srgbClr val="005E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Uitleg</a:t>
          </a:r>
        </a:p>
      </dsp:txBody>
      <dsp:txXfrm>
        <a:off x="543073" y="842879"/>
        <a:ext cx="7326334" cy="319654"/>
      </dsp:txXfrm>
    </dsp:sp>
    <dsp:sp modelId="{38DA4E86-9165-7C4D-885A-FC16B1C368DE}">
      <dsp:nvSpPr>
        <dsp:cNvPr id="0" name=""/>
        <dsp:cNvSpPr/>
      </dsp:nvSpPr>
      <dsp:spPr>
        <a:xfrm>
          <a:off x="0" y="1754926"/>
          <a:ext cx="10515600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D0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49936" rIns="81612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Uw organisatie maakt contactpersonen aan en vult zelf Plan van Aanpak in: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 wat u wilt gaan doen, door wie en wanneer</a:t>
          </a:r>
        </a:p>
      </dsp:txBody>
      <dsp:txXfrm>
        <a:off x="0" y="1754926"/>
        <a:ext cx="10515600" cy="699300"/>
      </dsp:txXfrm>
    </dsp:sp>
    <dsp:sp modelId="{50F18087-2B83-5845-8494-84C364E3B67B}">
      <dsp:nvSpPr>
        <dsp:cNvPr id="0" name=""/>
        <dsp:cNvSpPr/>
      </dsp:nvSpPr>
      <dsp:spPr>
        <a:xfrm>
          <a:off x="525780" y="1577806"/>
          <a:ext cx="7360920" cy="354240"/>
        </a:xfrm>
        <a:prstGeom prst="roundRect">
          <a:avLst/>
        </a:prstGeom>
        <a:solidFill>
          <a:srgbClr val="005E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Inrichting</a:t>
          </a:r>
        </a:p>
      </dsp:txBody>
      <dsp:txXfrm>
        <a:off x="543073" y="1595099"/>
        <a:ext cx="7326334" cy="319654"/>
      </dsp:txXfrm>
    </dsp:sp>
    <dsp:sp modelId="{2796A33C-B383-1747-8982-2DB38A24FFBD}">
      <dsp:nvSpPr>
        <dsp:cNvPr id="0" name=""/>
        <dsp:cNvSpPr/>
      </dsp:nvSpPr>
      <dsp:spPr>
        <a:xfrm>
          <a:off x="0" y="2696146"/>
          <a:ext cx="10515600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D0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49936" rIns="81612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Formele toetsing Plan van Aanpak door de adviseur (éénmalig)</a:t>
          </a:r>
        </a:p>
      </dsp:txBody>
      <dsp:txXfrm>
        <a:off x="0" y="2696146"/>
        <a:ext cx="10515600" cy="510300"/>
      </dsp:txXfrm>
    </dsp:sp>
    <dsp:sp modelId="{94ADFC28-32D3-DB4D-8EF2-633CBFFFA162}">
      <dsp:nvSpPr>
        <dsp:cNvPr id="0" name=""/>
        <dsp:cNvSpPr/>
      </dsp:nvSpPr>
      <dsp:spPr>
        <a:xfrm>
          <a:off x="525780" y="2519026"/>
          <a:ext cx="7360920" cy="354240"/>
        </a:xfrm>
        <a:prstGeom prst="roundRect">
          <a:avLst/>
        </a:prstGeom>
        <a:solidFill>
          <a:srgbClr val="005E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Toetsing</a:t>
          </a:r>
        </a:p>
      </dsp:txBody>
      <dsp:txXfrm>
        <a:off x="543073" y="2536319"/>
        <a:ext cx="7326334" cy="319654"/>
      </dsp:txXfrm>
    </dsp:sp>
    <dsp:sp modelId="{B5E237C4-B03F-2344-B7F2-91330A286E0B}">
      <dsp:nvSpPr>
        <dsp:cNvPr id="0" name=""/>
        <dsp:cNvSpPr/>
      </dsp:nvSpPr>
      <dsp:spPr>
        <a:xfrm>
          <a:off x="0" y="3448366"/>
          <a:ext cx="10515600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D0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49936" rIns="81612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Uw organisatie houdt het Plan van Aanpak zelf bij in </a:t>
          </a:r>
          <a:r>
            <a:rPr lang="nl-NL" sz="1200" kern="1200" err="1"/>
            <a:t>RIEactie</a:t>
          </a:r>
          <a:endParaRPr lang="nl-NL" sz="1200" kern="1200"/>
        </a:p>
      </dsp:txBody>
      <dsp:txXfrm>
        <a:off x="0" y="3448366"/>
        <a:ext cx="10515600" cy="510300"/>
      </dsp:txXfrm>
    </dsp:sp>
    <dsp:sp modelId="{F528C04E-8D4D-9D4C-8CCD-BAEAFCFD3202}">
      <dsp:nvSpPr>
        <dsp:cNvPr id="0" name=""/>
        <dsp:cNvSpPr/>
      </dsp:nvSpPr>
      <dsp:spPr>
        <a:xfrm>
          <a:off x="525780" y="3271246"/>
          <a:ext cx="7360920" cy="354240"/>
        </a:xfrm>
        <a:prstGeom prst="roundRect">
          <a:avLst/>
        </a:prstGeom>
        <a:solidFill>
          <a:srgbClr val="005E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Uitvoering</a:t>
          </a:r>
        </a:p>
      </dsp:txBody>
      <dsp:txXfrm>
        <a:off x="543073" y="3288539"/>
        <a:ext cx="7326334" cy="319654"/>
      </dsp:txXfrm>
    </dsp:sp>
    <dsp:sp modelId="{0CDC0C9A-6C07-2244-99EF-D23F91A977D3}">
      <dsp:nvSpPr>
        <dsp:cNvPr id="0" name=""/>
        <dsp:cNvSpPr/>
      </dsp:nvSpPr>
      <dsp:spPr>
        <a:xfrm>
          <a:off x="0" y="4200586"/>
          <a:ext cx="10515600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D0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49936" rIns="81612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Adviseur kijkt mee op afstand</a:t>
          </a:r>
        </a:p>
      </dsp:txBody>
      <dsp:txXfrm>
        <a:off x="0" y="4200586"/>
        <a:ext cx="10515600" cy="510300"/>
      </dsp:txXfrm>
    </dsp:sp>
    <dsp:sp modelId="{3605C409-0B29-5246-AFA8-FBB5570A1955}">
      <dsp:nvSpPr>
        <dsp:cNvPr id="0" name=""/>
        <dsp:cNvSpPr/>
      </dsp:nvSpPr>
      <dsp:spPr>
        <a:xfrm>
          <a:off x="525780" y="4023466"/>
          <a:ext cx="7360920" cy="354240"/>
        </a:xfrm>
        <a:prstGeom prst="roundRect">
          <a:avLst/>
        </a:prstGeom>
        <a:solidFill>
          <a:srgbClr val="005E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Ondersteuning</a:t>
          </a:r>
        </a:p>
      </dsp:txBody>
      <dsp:txXfrm>
        <a:off x="543073" y="4040759"/>
        <a:ext cx="7326334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92ED6-0BDD-C545-9C7E-1BBD00C72100}">
      <dsp:nvSpPr>
        <dsp:cNvPr id="0" name=""/>
        <dsp:cNvSpPr/>
      </dsp:nvSpPr>
      <dsp:spPr>
        <a:xfrm>
          <a:off x="4514176" y="2360"/>
          <a:ext cx="1910524" cy="1273682"/>
        </a:xfrm>
        <a:prstGeom prst="roundRect">
          <a:avLst>
            <a:gd name="adj" fmla="val 10000"/>
          </a:avLst>
        </a:prstGeom>
        <a:solidFill>
          <a:srgbClr val="005E8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Klant beheerder</a:t>
          </a:r>
        </a:p>
      </dsp:txBody>
      <dsp:txXfrm>
        <a:off x="4551481" y="39665"/>
        <a:ext cx="1835914" cy="1199072"/>
      </dsp:txXfrm>
    </dsp:sp>
    <dsp:sp modelId="{1399A824-4019-C841-8313-CD212252980D}">
      <dsp:nvSpPr>
        <dsp:cNvPr id="0" name=""/>
        <dsp:cNvSpPr/>
      </dsp:nvSpPr>
      <dsp:spPr>
        <a:xfrm>
          <a:off x="3606677" y="1276043"/>
          <a:ext cx="1862761" cy="509473"/>
        </a:xfrm>
        <a:custGeom>
          <a:avLst/>
          <a:gdLst/>
          <a:ahLst/>
          <a:cxnLst/>
          <a:rect l="0" t="0" r="0" b="0"/>
          <a:pathLst>
            <a:path>
              <a:moveTo>
                <a:pt x="1862761" y="0"/>
              </a:moveTo>
              <a:lnTo>
                <a:pt x="1862761" y="254736"/>
              </a:lnTo>
              <a:lnTo>
                <a:pt x="0" y="254736"/>
              </a:lnTo>
              <a:lnTo>
                <a:pt x="0" y="509473"/>
              </a:lnTo>
            </a:path>
          </a:pathLst>
        </a:custGeom>
        <a:noFill/>
        <a:ln w="12700" cap="flat" cmpd="sng" algn="ctr">
          <a:solidFill>
            <a:srgbClr val="8D0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4BBFD-5DEA-A445-B645-C0CDD022076C}">
      <dsp:nvSpPr>
        <dsp:cNvPr id="0" name=""/>
        <dsp:cNvSpPr/>
      </dsp:nvSpPr>
      <dsp:spPr>
        <a:xfrm>
          <a:off x="2651414" y="1785516"/>
          <a:ext cx="1910524" cy="1273682"/>
        </a:xfrm>
        <a:prstGeom prst="roundRect">
          <a:avLst>
            <a:gd name="adj" fmla="val 10000"/>
          </a:avLst>
        </a:prstGeom>
        <a:solidFill>
          <a:srgbClr val="005E8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b="1" kern="1200">
              <a:latin typeface="Calibri Light" panose="020F0302020204030204"/>
            </a:rPr>
            <a:t>Locatie beheerder</a:t>
          </a:r>
          <a:endParaRPr lang="nl-NL" sz="2900" b="1" kern="1200"/>
        </a:p>
      </dsp:txBody>
      <dsp:txXfrm>
        <a:off x="2688719" y="1822821"/>
        <a:ext cx="1835914" cy="1199072"/>
      </dsp:txXfrm>
    </dsp:sp>
    <dsp:sp modelId="{F1A03096-8625-E743-90A8-B60ACB6FE17D}">
      <dsp:nvSpPr>
        <dsp:cNvPr id="0" name=""/>
        <dsp:cNvSpPr/>
      </dsp:nvSpPr>
      <dsp:spPr>
        <a:xfrm>
          <a:off x="2364836" y="3059199"/>
          <a:ext cx="1241840" cy="509473"/>
        </a:xfrm>
        <a:custGeom>
          <a:avLst/>
          <a:gdLst/>
          <a:ahLst/>
          <a:cxnLst/>
          <a:rect l="0" t="0" r="0" b="0"/>
          <a:pathLst>
            <a:path>
              <a:moveTo>
                <a:pt x="1241840" y="0"/>
              </a:moveTo>
              <a:lnTo>
                <a:pt x="1241840" y="254736"/>
              </a:lnTo>
              <a:lnTo>
                <a:pt x="0" y="254736"/>
              </a:lnTo>
              <a:lnTo>
                <a:pt x="0" y="509473"/>
              </a:lnTo>
            </a:path>
          </a:pathLst>
        </a:custGeom>
        <a:noFill/>
        <a:ln w="12700" cap="flat" cmpd="sng" algn="ctr">
          <a:solidFill>
            <a:srgbClr val="8D0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45E2B-B05F-F849-9D63-C1BADC1986C2}">
      <dsp:nvSpPr>
        <dsp:cNvPr id="0" name=""/>
        <dsp:cNvSpPr/>
      </dsp:nvSpPr>
      <dsp:spPr>
        <a:xfrm>
          <a:off x="1409574" y="3568672"/>
          <a:ext cx="1910524" cy="1273682"/>
        </a:xfrm>
        <a:prstGeom prst="roundRect">
          <a:avLst>
            <a:gd name="adj" fmla="val 10000"/>
          </a:avLst>
        </a:prstGeom>
        <a:solidFill>
          <a:srgbClr val="005E8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Uitvoerder</a:t>
          </a:r>
        </a:p>
      </dsp:txBody>
      <dsp:txXfrm>
        <a:off x="1446879" y="3605977"/>
        <a:ext cx="1835914" cy="1199072"/>
      </dsp:txXfrm>
    </dsp:sp>
    <dsp:sp modelId="{E6962916-588E-D646-A5F2-5B67273E57D1}">
      <dsp:nvSpPr>
        <dsp:cNvPr id="0" name=""/>
        <dsp:cNvSpPr/>
      </dsp:nvSpPr>
      <dsp:spPr>
        <a:xfrm>
          <a:off x="3606677" y="3059199"/>
          <a:ext cx="1241840" cy="50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36"/>
              </a:lnTo>
              <a:lnTo>
                <a:pt x="1241840" y="254736"/>
              </a:lnTo>
              <a:lnTo>
                <a:pt x="1241840" y="509473"/>
              </a:lnTo>
            </a:path>
          </a:pathLst>
        </a:custGeom>
        <a:noFill/>
        <a:ln w="12700" cap="flat" cmpd="sng" algn="ctr">
          <a:solidFill>
            <a:srgbClr val="8D0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777D-9C86-DC4F-8C0E-8F2C8804285A}">
      <dsp:nvSpPr>
        <dsp:cNvPr id="0" name=""/>
        <dsp:cNvSpPr/>
      </dsp:nvSpPr>
      <dsp:spPr>
        <a:xfrm>
          <a:off x="3893255" y="3568672"/>
          <a:ext cx="1910524" cy="1273682"/>
        </a:xfrm>
        <a:prstGeom prst="roundRect">
          <a:avLst>
            <a:gd name="adj" fmla="val 10000"/>
          </a:avLst>
        </a:prstGeom>
        <a:solidFill>
          <a:srgbClr val="005E8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Uitvoerder</a:t>
          </a:r>
        </a:p>
      </dsp:txBody>
      <dsp:txXfrm>
        <a:off x="3930560" y="3605977"/>
        <a:ext cx="1835914" cy="1199072"/>
      </dsp:txXfrm>
    </dsp:sp>
    <dsp:sp modelId="{E620AF92-835E-A445-81D5-CE553E35579F}">
      <dsp:nvSpPr>
        <dsp:cNvPr id="0" name=""/>
        <dsp:cNvSpPr/>
      </dsp:nvSpPr>
      <dsp:spPr>
        <a:xfrm>
          <a:off x="5469438" y="1276043"/>
          <a:ext cx="1862761" cy="50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36"/>
              </a:lnTo>
              <a:lnTo>
                <a:pt x="1862761" y="254736"/>
              </a:lnTo>
              <a:lnTo>
                <a:pt x="1862761" y="509473"/>
              </a:lnTo>
            </a:path>
          </a:pathLst>
        </a:custGeom>
        <a:noFill/>
        <a:ln w="12700" cap="flat" cmpd="sng" algn="ctr">
          <a:solidFill>
            <a:srgbClr val="8D0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36E73-D049-F744-9C6C-01EA82665818}">
      <dsp:nvSpPr>
        <dsp:cNvPr id="0" name=""/>
        <dsp:cNvSpPr/>
      </dsp:nvSpPr>
      <dsp:spPr>
        <a:xfrm>
          <a:off x="6376937" y="1785516"/>
          <a:ext cx="1910524" cy="1273682"/>
        </a:xfrm>
        <a:prstGeom prst="roundRect">
          <a:avLst>
            <a:gd name="adj" fmla="val 10000"/>
          </a:avLst>
        </a:prstGeom>
        <a:solidFill>
          <a:srgbClr val="005E8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b="1" kern="1200">
              <a:latin typeface="Calibri Light" panose="020F0302020204030204"/>
            </a:rPr>
            <a:t>Locatie beheerder</a:t>
          </a:r>
          <a:endParaRPr lang="nl-NL" sz="2900" b="1" kern="1200"/>
        </a:p>
      </dsp:txBody>
      <dsp:txXfrm>
        <a:off x="6414242" y="1822821"/>
        <a:ext cx="1835914" cy="1199072"/>
      </dsp:txXfrm>
    </dsp:sp>
    <dsp:sp modelId="{313C673E-3FB9-0043-BB6C-D318B919A5E4}">
      <dsp:nvSpPr>
        <dsp:cNvPr id="0" name=""/>
        <dsp:cNvSpPr/>
      </dsp:nvSpPr>
      <dsp:spPr>
        <a:xfrm>
          <a:off x="7286479" y="3059199"/>
          <a:ext cx="91440" cy="5094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9473"/>
              </a:lnTo>
            </a:path>
          </a:pathLst>
        </a:custGeom>
        <a:noFill/>
        <a:ln w="12700" cap="flat" cmpd="sng" algn="ctr">
          <a:solidFill>
            <a:srgbClr val="8D0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FBDA5-A75D-EC4C-BD8D-CF6CF5F7A7E3}">
      <dsp:nvSpPr>
        <dsp:cNvPr id="0" name=""/>
        <dsp:cNvSpPr/>
      </dsp:nvSpPr>
      <dsp:spPr>
        <a:xfrm>
          <a:off x="6376937" y="3568672"/>
          <a:ext cx="1910524" cy="1273682"/>
        </a:xfrm>
        <a:prstGeom prst="roundRect">
          <a:avLst>
            <a:gd name="adj" fmla="val 10000"/>
          </a:avLst>
        </a:prstGeom>
        <a:solidFill>
          <a:srgbClr val="005E8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Uitvoerder</a:t>
          </a:r>
        </a:p>
      </dsp:txBody>
      <dsp:txXfrm>
        <a:off x="6414242" y="3605977"/>
        <a:ext cx="1835914" cy="1199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7B2E9-3D06-154F-BF17-B881C959D281}">
      <dsp:nvSpPr>
        <dsp:cNvPr id="0" name=""/>
        <dsp:cNvSpPr/>
      </dsp:nvSpPr>
      <dsp:spPr>
        <a:xfrm>
          <a:off x="1103641" y="3103"/>
          <a:ext cx="7553016" cy="3910617"/>
        </a:xfrm>
        <a:prstGeom prst="rect">
          <a:avLst/>
        </a:prstGeom>
        <a:solidFill>
          <a:srgbClr val="005E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551832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400" kern="1200"/>
            <a:t>Klant</a:t>
          </a:r>
        </a:p>
      </dsp:txBody>
      <dsp:txXfrm>
        <a:off x="1103641" y="3103"/>
        <a:ext cx="7553016" cy="3910617"/>
      </dsp:txXfrm>
    </dsp:sp>
    <dsp:sp modelId="{D123C9A1-1A91-1E42-9551-560BAF0B88EF}">
      <dsp:nvSpPr>
        <dsp:cNvPr id="0" name=""/>
        <dsp:cNvSpPr/>
      </dsp:nvSpPr>
      <dsp:spPr>
        <a:xfrm>
          <a:off x="2614244" y="3044695"/>
          <a:ext cx="6797714" cy="13035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D0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91440" bIns="228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Actielijst</a:t>
          </a:r>
          <a:br>
            <a:rPr lang="nl-NL" sz="3600" kern="1200" dirty="0"/>
          </a:br>
          <a:r>
            <a:rPr lang="nl-NL" sz="2800" kern="1200" dirty="0"/>
            <a:t>(acties eventueel toegewezen aan afdeling/organisatorische eenheid)</a:t>
          </a:r>
        </a:p>
      </dsp:txBody>
      <dsp:txXfrm>
        <a:off x="2614244" y="3044695"/>
        <a:ext cx="6797714" cy="1303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E5BF0-059B-9941-AA4F-D17E8D001EC7}">
      <dsp:nvSpPr>
        <dsp:cNvPr id="0" name=""/>
        <dsp:cNvSpPr/>
      </dsp:nvSpPr>
      <dsp:spPr>
        <a:xfrm>
          <a:off x="5101607" y="1618568"/>
          <a:ext cx="2095506" cy="934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100"/>
              </a:lnTo>
              <a:lnTo>
                <a:pt x="2095506" y="557100"/>
              </a:lnTo>
              <a:lnTo>
                <a:pt x="2095506" y="934491"/>
              </a:lnTo>
            </a:path>
          </a:pathLst>
        </a:custGeom>
        <a:noFill/>
        <a:ln w="12700" cap="flat" cmpd="sng" algn="ctr">
          <a:solidFill>
            <a:srgbClr val="8D0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B9556-4253-2644-ABFE-51F00E73F11A}">
      <dsp:nvSpPr>
        <dsp:cNvPr id="0" name=""/>
        <dsp:cNvSpPr/>
      </dsp:nvSpPr>
      <dsp:spPr>
        <a:xfrm>
          <a:off x="3006100" y="1618568"/>
          <a:ext cx="2095506" cy="934491"/>
        </a:xfrm>
        <a:custGeom>
          <a:avLst/>
          <a:gdLst/>
          <a:ahLst/>
          <a:cxnLst/>
          <a:rect l="0" t="0" r="0" b="0"/>
          <a:pathLst>
            <a:path>
              <a:moveTo>
                <a:pt x="2095506" y="0"/>
              </a:moveTo>
              <a:lnTo>
                <a:pt x="2095506" y="557100"/>
              </a:lnTo>
              <a:lnTo>
                <a:pt x="0" y="557100"/>
              </a:lnTo>
              <a:lnTo>
                <a:pt x="0" y="934491"/>
              </a:lnTo>
            </a:path>
          </a:pathLst>
        </a:custGeom>
        <a:noFill/>
        <a:ln w="12700" cap="flat" cmpd="sng" algn="ctr">
          <a:solidFill>
            <a:srgbClr val="8D0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7B2E9-3D06-154F-BF17-B881C959D281}">
      <dsp:nvSpPr>
        <dsp:cNvPr id="0" name=""/>
        <dsp:cNvSpPr/>
      </dsp:nvSpPr>
      <dsp:spPr>
        <a:xfrm>
          <a:off x="3539684" y="1178"/>
          <a:ext cx="3123847" cy="1617389"/>
        </a:xfrm>
        <a:prstGeom prst="rect">
          <a:avLst/>
        </a:prstGeom>
        <a:solidFill>
          <a:srgbClr val="005E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28232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/>
            <a:t>Hoofdkantoor</a:t>
          </a:r>
        </a:p>
      </dsp:txBody>
      <dsp:txXfrm>
        <a:off x="3539684" y="1178"/>
        <a:ext cx="3123847" cy="1617389"/>
      </dsp:txXfrm>
    </dsp:sp>
    <dsp:sp modelId="{D123C9A1-1A91-1E42-9551-560BAF0B88EF}">
      <dsp:nvSpPr>
        <dsp:cNvPr id="0" name=""/>
        <dsp:cNvSpPr/>
      </dsp:nvSpPr>
      <dsp:spPr>
        <a:xfrm>
          <a:off x="4164453" y="1259148"/>
          <a:ext cx="2811462" cy="5391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D0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- Hoofdkantoor acties</a:t>
          </a:r>
          <a:br>
            <a:rPr lang="nl-NL" sz="1700" kern="1200"/>
          </a:br>
          <a:r>
            <a:rPr lang="nl-NL" sz="1700" kern="1200"/>
            <a:t>- Vestiging overstijgende acties</a:t>
          </a:r>
        </a:p>
      </dsp:txBody>
      <dsp:txXfrm>
        <a:off x="4164453" y="1259148"/>
        <a:ext cx="2811462" cy="539129"/>
      </dsp:txXfrm>
    </dsp:sp>
    <dsp:sp modelId="{C430AB68-E3C5-F546-81F9-ED766375A576}">
      <dsp:nvSpPr>
        <dsp:cNvPr id="0" name=""/>
        <dsp:cNvSpPr/>
      </dsp:nvSpPr>
      <dsp:spPr>
        <a:xfrm>
          <a:off x="1444177" y="2553059"/>
          <a:ext cx="3123847" cy="1617389"/>
        </a:xfrm>
        <a:prstGeom prst="rect">
          <a:avLst/>
        </a:prstGeom>
        <a:solidFill>
          <a:srgbClr val="005E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28232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 dirty="0"/>
            <a:t>Locatie A</a:t>
          </a:r>
        </a:p>
      </dsp:txBody>
      <dsp:txXfrm>
        <a:off x="1444177" y="2553059"/>
        <a:ext cx="3123847" cy="1617389"/>
      </dsp:txXfrm>
    </dsp:sp>
    <dsp:sp modelId="{0B546EC4-D13E-0B4C-9268-FAC377697A6A}">
      <dsp:nvSpPr>
        <dsp:cNvPr id="0" name=""/>
        <dsp:cNvSpPr/>
      </dsp:nvSpPr>
      <dsp:spPr>
        <a:xfrm>
          <a:off x="2068946" y="3811029"/>
          <a:ext cx="2811462" cy="5391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D0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22225" rIns="88900" bIns="22225" numCol="1" spcCol="1270" anchor="ctr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Actielijst</a:t>
          </a:r>
        </a:p>
      </dsp:txBody>
      <dsp:txXfrm>
        <a:off x="2068946" y="3811029"/>
        <a:ext cx="2811462" cy="539129"/>
      </dsp:txXfrm>
    </dsp:sp>
    <dsp:sp modelId="{1BE1916C-90D2-6C40-B2CC-20865A065ECF}">
      <dsp:nvSpPr>
        <dsp:cNvPr id="0" name=""/>
        <dsp:cNvSpPr/>
      </dsp:nvSpPr>
      <dsp:spPr>
        <a:xfrm>
          <a:off x="5635190" y="2553059"/>
          <a:ext cx="3123847" cy="1617389"/>
        </a:xfrm>
        <a:prstGeom prst="rect">
          <a:avLst/>
        </a:prstGeom>
        <a:solidFill>
          <a:srgbClr val="005E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28232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 dirty="0"/>
            <a:t>Locatie B</a:t>
          </a:r>
        </a:p>
      </dsp:txBody>
      <dsp:txXfrm>
        <a:off x="5635190" y="2553059"/>
        <a:ext cx="3123847" cy="1617389"/>
      </dsp:txXfrm>
    </dsp:sp>
    <dsp:sp modelId="{92CDDB5C-67EA-6547-A5D9-5AED92ED9EA6}">
      <dsp:nvSpPr>
        <dsp:cNvPr id="0" name=""/>
        <dsp:cNvSpPr/>
      </dsp:nvSpPr>
      <dsp:spPr>
        <a:xfrm>
          <a:off x="6259960" y="3811029"/>
          <a:ext cx="2811462" cy="5391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D0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22225" rIns="88900" bIns="22225" numCol="1" spcCol="1270" anchor="ctr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Actielijst</a:t>
          </a:r>
        </a:p>
      </dsp:txBody>
      <dsp:txXfrm>
        <a:off x="6259960" y="3811029"/>
        <a:ext cx="2811462" cy="539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0492F-DE4F-DF49-99D0-536E7EF3F609}" type="datetimeFigureOut">
              <a:rPr lang="nl-NL" smtClean="0"/>
              <a:t>14-02-2020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EFB9-5A62-1246-A364-B9332B2452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77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771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457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14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451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960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205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663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140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89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154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cs typeface="Calibri"/>
              </a:rPr>
              <a:t>.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90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358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326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002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560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871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73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760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022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72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495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862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41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EFB9-5A62-1246-A364-B9332B2452B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95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FB821-2B88-AB47-949C-AC19AFC6B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5EB6A3-6E5B-0B42-8467-058C9836A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D2541F-C554-AA4A-86E4-6BBC52C36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F8DB-8A22-994A-B0DB-D258E27D1192}" type="datetime1">
              <a:rPr lang="nl-NL" smtClean="0"/>
              <a:t>14-02-2020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7D6752-8B85-C34B-B262-A130CDBB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4934B8-DA6C-C949-BC86-F999659C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193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31647-806F-DE47-91F0-71141CAD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D47CBA4-8797-2F4D-A374-956DAC910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5EE072-CABB-DC44-927C-0DC56804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9011-AA18-874D-8BE6-5434911AC6A2}" type="datetime1">
              <a:rPr lang="nl-NL" smtClean="0"/>
              <a:t>14-02-2020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CA1C76-A40A-F94E-B7FF-F2E8AFCD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90FA23-7D6D-3B47-AF27-66577721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876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2CCA81A-1379-1B4C-BBBC-AEB48FEE4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3E6AC37-D68E-BE49-A4AB-D49378D2B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5528C7-C9F5-E34E-BB0A-4DCA7B64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A7C-5960-6D43-BB60-B8CD1E64C6FD}" type="datetime1">
              <a:rPr lang="nl-NL" smtClean="0"/>
              <a:t>14-02-2020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F7EF41-9A90-D24A-B4E0-B48EAF6C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8BC9F-BEC5-A246-B2B2-466C3B1C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0269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C3AB1-F639-7841-9BF9-75D14066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5EEA52-72B7-2E4F-BA90-DE6C72984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6B4FDD-9FD7-EB4D-991A-3559F632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90A6-AFD4-2F4C-8951-26591DD18E9A}" type="datetime1">
              <a:rPr lang="nl-NL" smtClean="0"/>
              <a:t>14-02-2020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942CF4-F1BE-9C4B-A503-394E2B20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CE11DE-861C-354A-96A8-A7B0E3A8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2250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C8489-592D-E341-884A-EA03BDAD8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200109-CAA8-594B-822D-C81A1178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222DE0-0CC8-9D48-9AA7-F76C3CBD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EEBD-5899-B14C-8B41-5417A8CC57B5}" type="datetime1">
              <a:rPr lang="nl-NL" smtClean="0"/>
              <a:t>14-02-2020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9A9865-E06D-EB42-AFF8-2393846C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A91A72-B174-BA4D-AB97-7382C421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390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4C476-5DF0-D743-BB74-61FD84D5B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8C5B18-EEB0-A949-8306-1405F3481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835A81-F3EC-0B4E-B0CF-FC203033D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359F5A-8D10-9B49-8A5C-A06F4F08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76A9-6C45-8147-9AFD-99598E31C263}" type="datetime1">
              <a:rPr lang="nl-NL" smtClean="0"/>
              <a:t>14-02-2020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9A203B-B888-9742-93EC-1CED033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7F5DEF-E52F-444B-90F9-D1D02D5C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307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E0684-8E16-874C-BBE5-A7CFE8A4E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E06636-6EA2-6D4F-ADF4-FC4048BE3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659E26-3D50-304A-B12A-6C4125348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DC26C80-637D-0C43-830F-9EAB5A259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D1767F5-AB66-0246-A6DE-0DD5848B5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683E63A-9FAD-464B-BA46-5933194E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5BD4-8A4D-BF49-B4F8-D6E6DABC8C1B}" type="datetime1">
              <a:rPr lang="nl-NL" smtClean="0"/>
              <a:t>14-02-2020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F99B9D-B765-844F-B12E-37E637D1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BEB4688-0641-AB47-BF8C-9DB857A8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41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1A586-BD4A-084E-8FD1-41719D03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D26C2D5-D59B-FA41-8E8E-2982D7AD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9745-FE50-984A-BD36-BE0DFD947F58}" type="datetime1">
              <a:rPr lang="nl-NL" smtClean="0"/>
              <a:t>14-02-2020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DFA6A2-6A79-0141-BBA1-FDD632AB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38561A-5B79-DA41-9821-FAAA81B8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250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0A2C4AE-2B33-4340-AA51-04B22137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9AD9-DEEB-654F-AD87-921103AEA2EC}" type="datetime1">
              <a:rPr lang="nl-NL" smtClean="0"/>
              <a:t>14-02-2020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BD41A4-2BB6-D343-80CD-AFB05405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945BD5-9DD1-B04C-A376-5BAA6B16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975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41A4E-0900-A84D-8754-DB07D66A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30EE69-9599-104A-8C7B-00C224157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9972E4-9D21-774A-AA35-6FA390C6F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1556D6-F2F8-944D-8090-F5FCC346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5A7C-1E74-4D42-9AAB-91670D10EF86}" type="datetime1">
              <a:rPr lang="nl-NL" smtClean="0"/>
              <a:t>14-02-2020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6ADB54-D7CB-364E-A949-34799386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783D4C-7E5C-2445-AE06-229E0170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700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03C97-0390-844E-8B1A-25472218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C18FE8C-4746-C146-ABE7-75642DDDD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303788-375F-7740-8A3A-DA0A2C85C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5D2649-8964-1940-8564-0197FE21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9751-9C6F-9942-9E2F-5F12795F0B05}" type="datetime1">
              <a:rPr lang="nl-NL" smtClean="0"/>
              <a:t>14-02-2020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EADBCF-EDF9-FC45-85F1-93E99A6E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9F178A-6552-E844-9498-BF912316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3012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60F960-C03D-6443-B8A0-4554F60F3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79F7CE-0AF7-7847-ACD4-DE5249473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9847D3-39EA-E640-B66F-C76FB1F08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FF068-085F-0349-B574-3EC15C9C54C1}" type="datetime1">
              <a:rPr lang="nl-NL" smtClean="0"/>
              <a:t>14-02-2020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02773F-8084-7446-BFC8-D9DFDF534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C5F5B7-287E-0E43-8BA0-E3C32E0A0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4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ieactie.nl/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10" Type="http://schemas.microsoft.com/office/2007/relationships/hdphoto" Target="../media/hdphoto1.wdp"/><Relationship Id="rId4" Type="http://schemas.openxmlformats.org/officeDocument/2006/relationships/slide" Target="slide13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microsoft.com/office/2007/relationships/hdphoto" Target="../media/hdphoto1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microsoft.com/office/2007/relationships/hdphoto" Target="../media/hdphoto1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microsoft.com/office/2007/relationships/hdphoto" Target="../media/hdphoto1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://www.rieactie.nl/ondersteun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BD9FE41-2942-F344-8D3B-30C55FF64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4589" y="0"/>
            <a:ext cx="12412459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7" t="28822" r="24975" b="26646"/>
          <a:stretch/>
        </p:blipFill>
        <p:spPr>
          <a:xfrm>
            <a:off x="27571" y="0"/>
            <a:ext cx="5009650" cy="2823411"/>
          </a:xfrm>
          <a:prstGeom prst="rect">
            <a:avLst/>
          </a:prstGeom>
        </p:spPr>
      </p:pic>
      <p:sp>
        <p:nvSpPr>
          <p:cNvPr id="5" name="Ondertitel 2"/>
          <p:cNvSpPr txBox="1">
            <a:spLocks/>
          </p:cNvSpPr>
          <p:nvPr/>
        </p:nvSpPr>
        <p:spPr>
          <a:xfrm>
            <a:off x="8026399" y="6341534"/>
            <a:ext cx="3674533" cy="491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solidFill>
                <a:srgbClr val="8D0026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8E6895F-D067-7F4C-A422-638D06D35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4589" y="6096000"/>
            <a:ext cx="4475747" cy="762000"/>
          </a:xfrm>
        </p:spPr>
        <p:txBody>
          <a:bodyPr>
            <a:normAutofit/>
          </a:bodyPr>
          <a:lstStyle/>
          <a:p>
            <a:r>
              <a:rPr lang="nl-NL" sz="3200" dirty="0" err="1">
                <a:solidFill>
                  <a:srgbClr val="8D0026"/>
                </a:solidFill>
                <a:hlinkClick r:id="rId6">
                  <a:snd r:embed="rId5" name="click.wav"/>
                </a:hlinkClick>
              </a:rPr>
              <a:t>www.rieactie.nl</a:t>
            </a:r>
            <a:endParaRPr lang="nl-NL" sz="3200" dirty="0">
              <a:hlinkClick r:id="rId6">
                <a:snd r:embed="rId5" name="click.wav"/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96452945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AF2FC6B-5815-3E44-B6BC-D78BF87C4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145" y="222250"/>
            <a:ext cx="8039100" cy="614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hthoek 13">
            <a:hlinkClick r:id="rId4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6800374-6D0B-D948-BDF4-3782B5810DEA}"/>
              </a:ext>
            </a:extLst>
          </p:cNvPr>
          <p:cNvSpPr/>
          <p:nvPr/>
        </p:nvSpPr>
        <p:spPr>
          <a:xfrm>
            <a:off x="1724891" y="2556164"/>
            <a:ext cx="8603673" cy="10376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hlinkClick r:id="rId5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3DDD3DA-11E9-7547-95F3-D9FBCE2C6484}"/>
              </a:ext>
            </a:extLst>
          </p:cNvPr>
          <p:cNvSpPr/>
          <p:nvPr/>
        </p:nvSpPr>
        <p:spPr>
          <a:xfrm>
            <a:off x="1708622" y="3665551"/>
            <a:ext cx="8603673" cy="113504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hlinkClick r:id="rId6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9EC08F9-A86F-5E40-8AA5-9789DB56DE5A}"/>
              </a:ext>
            </a:extLst>
          </p:cNvPr>
          <p:cNvSpPr/>
          <p:nvPr/>
        </p:nvSpPr>
        <p:spPr>
          <a:xfrm>
            <a:off x="1724891" y="4799172"/>
            <a:ext cx="8603673" cy="14413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hlinkClick r:id="rId7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0E564BC-614F-B741-A99F-CE6FB1C119BF}"/>
              </a:ext>
            </a:extLst>
          </p:cNvPr>
          <p:cNvSpPr/>
          <p:nvPr/>
        </p:nvSpPr>
        <p:spPr>
          <a:xfrm>
            <a:off x="1724891" y="852055"/>
            <a:ext cx="8603673" cy="4987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1FE5A0AE-C847-7542-A89B-F686468B3B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36688"/>
            <a:ext cx="10515600" cy="1325563"/>
          </a:xfrm>
        </p:spPr>
        <p:txBody>
          <a:bodyPr/>
          <a:lstStyle/>
          <a:p>
            <a:r>
              <a:rPr lang="nl-NL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Klantdashboard</a:t>
            </a:r>
            <a:endParaRPr lang="nl-NL" dirty="0"/>
          </a:p>
        </p:txBody>
      </p:sp>
      <p:sp>
        <p:nvSpPr>
          <p:cNvPr id="13" name="Rechthoek 12">
            <a:hlinkClick r:id="rId8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5874D86-C847-134B-A7FF-7ADBE1581CCD}"/>
              </a:ext>
            </a:extLst>
          </p:cNvPr>
          <p:cNvSpPr/>
          <p:nvPr/>
        </p:nvSpPr>
        <p:spPr>
          <a:xfrm>
            <a:off x="1724891" y="1350818"/>
            <a:ext cx="8587403" cy="1205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CC4E5A2-B2AC-4444-AE1C-E1D33F1A92D9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68348">
            <a:off x="4386316" y="3281064"/>
            <a:ext cx="1397000" cy="8286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8465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3" action="ppaction://hlinksldjump"/>
            <a:extLst>
              <a:ext uri="{FF2B5EF4-FFF2-40B4-BE49-F238E27FC236}">
                <a16:creationId xmlns:a16="http://schemas.microsoft.com/office/drawing/2014/main" id="{F0805618-FFA4-5B4E-A2C5-0445B6D550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r="1082" b="1110"/>
          <a:stretch/>
        </p:blipFill>
        <p:spPr>
          <a:xfrm>
            <a:off x="2032000" y="222250"/>
            <a:ext cx="8040048" cy="6342323"/>
          </a:xfrm>
          <a:prstGeom prst="rect">
            <a:avLst/>
          </a:prstGeom>
        </p:spPr>
      </p:pic>
      <p:pic>
        <p:nvPicPr>
          <p:cNvPr id="5" name="Afbeelding 4">
            <a:hlinkClick r:id="rId3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C767DE8A-F554-8945-97A1-72EA7611D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999" y="900745"/>
            <a:ext cx="8048215" cy="1260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01D06071-572F-AE40-91CA-D5C5A27D38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82663"/>
            <a:ext cx="10515600" cy="982663"/>
          </a:xfrm>
        </p:spPr>
        <p:txBody>
          <a:bodyPr/>
          <a:lstStyle/>
          <a:p>
            <a:r>
              <a:rPr lang="nl-NL"/>
              <a:t>K</a:t>
            </a:r>
            <a:r>
              <a:rPr lang="nl-NL" baseline="0"/>
              <a:t>noppen (</a:t>
            </a:r>
            <a:r>
              <a:rPr lang="nl-NL"/>
              <a:t>Klantdashboard)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A4FE9FF-D8DE-9B4A-9829-D44E08B09C4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87457">
            <a:off x="4559300" y="1876254"/>
            <a:ext cx="1397000" cy="828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274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0413E9D-D894-7447-A8B7-92E904FD2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43" y="1309224"/>
            <a:ext cx="11737158" cy="2429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fbeelding 2">
            <a:hlinkClick r:id="rId4" action="ppaction://hlinksldjump"/>
            <a:extLst>
              <a:ext uri="{FF2B5EF4-FFF2-40B4-BE49-F238E27FC236}">
                <a16:creationId xmlns:a16="http://schemas.microsoft.com/office/drawing/2014/main" id="{F0805618-FFA4-5B4E-A2C5-0445B6D550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"/>
          </a:blip>
          <a:srcRect r="1082" b="1110"/>
          <a:stretch/>
        </p:blipFill>
        <p:spPr>
          <a:xfrm>
            <a:off x="2032000" y="222250"/>
            <a:ext cx="8040048" cy="6342323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7A3B6C9B-68B9-0043-ACD8-91495425E9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</p:spPr>
        <p:txBody>
          <a:bodyPr/>
          <a:lstStyle/>
          <a:p>
            <a:r>
              <a:rPr lang="nl-NL"/>
              <a:t>Klantgegevens </a:t>
            </a:r>
            <a:r>
              <a:rPr lang="nl-NL" sz="4400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</a:t>
            </a:r>
            <a:r>
              <a:rPr lang="nl-NL"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Klantdashboard)</a:t>
            </a:r>
            <a:r>
              <a:rPr lang="nl-NL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658958-6C37-4542-9F6E-DB42E533CFE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87457">
            <a:off x="4584706" y="3201697"/>
            <a:ext cx="1397000" cy="828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027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3" action="ppaction://hlinksldjump"/>
            <a:extLst>
              <a:ext uri="{FF2B5EF4-FFF2-40B4-BE49-F238E27FC236}">
                <a16:creationId xmlns:a16="http://schemas.microsoft.com/office/drawing/2014/main" id="{F0805618-FFA4-5B4E-A2C5-0445B6D550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r="1082" b="1110"/>
          <a:stretch/>
        </p:blipFill>
        <p:spPr>
          <a:xfrm>
            <a:off x="2032000" y="222250"/>
            <a:ext cx="8040048" cy="6342323"/>
          </a:xfrm>
          <a:prstGeom prst="rect">
            <a:avLst/>
          </a:prstGeom>
        </p:spPr>
      </p:pic>
      <p:pic>
        <p:nvPicPr>
          <p:cNvPr id="5" name="Afbeelding 4">
            <a:hlinkClick r:id="rId3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A0C6B9D-EB51-D547-9F02-6841F625E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40" y="2562138"/>
            <a:ext cx="11674768" cy="1662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3B6F65E5-CB0B-7946-867E-FD41AD9675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43038"/>
            <a:ext cx="10515600" cy="1325563"/>
          </a:xfrm>
        </p:spPr>
        <p:txBody>
          <a:bodyPr/>
          <a:lstStyle/>
          <a:p>
            <a:r>
              <a:rPr lang="nl-NL" baseline="0"/>
              <a:t>Locaties </a:t>
            </a:r>
            <a:r>
              <a:rPr lang="nl-NL" sz="4400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</a:t>
            </a:r>
            <a:r>
              <a:rPr lang="nl-NL"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Klantdashboard)</a:t>
            </a:r>
            <a:r>
              <a:rPr lang="nl-NL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76DCC94-7551-F847-AAE3-9E3116A9AE3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87457">
            <a:off x="3790483" y="3810346"/>
            <a:ext cx="1397000" cy="828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377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3" action="ppaction://hlinksldjump"/>
            <a:extLst>
              <a:ext uri="{FF2B5EF4-FFF2-40B4-BE49-F238E27FC236}">
                <a16:creationId xmlns:a16="http://schemas.microsoft.com/office/drawing/2014/main" id="{F0805618-FFA4-5B4E-A2C5-0445B6D550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r="1082" b="1110"/>
          <a:stretch/>
        </p:blipFill>
        <p:spPr>
          <a:xfrm>
            <a:off x="2032000" y="222250"/>
            <a:ext cx="8040048" cy="6342323"/>
          </a:xfrm>
          <a:prstGeom prst="rect">
            <a:avLst/>
          </a:prstGeom>
        </p:spPr>
      </p:pic>
      <p:pic>
        <p:nvPicPr>
          <p:cNvPr id="4" name="Afbeelding 3">
            <a:hlinkClick r:id="rId3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FC7AACF-80A4-E04A-A505-3FE3A1321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73" y="3393411"/>
            <a:ext cx="11760101" cy="167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04B38EF-726B-8F40-8D75-F114B4B6EC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</p:spPr>
        <p:txBody>
          <a:bodyPr/>
          <a:lstStyle/>
          <a:p>
            <a:r>
              <a:rPr lang="nl-NL"/>
              <a:t>Bijlagen </a:t>
            </a:r>
            <a:r>
              <a:rPr lang="nl-NL" sz="4400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</a:t>
            </a:r>
            <a:r>
              <a:rPr lang="nl-NL"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Klantdashboard)</a:t>
            </a:r>
            <a:r>
              <a:rPr lang="nl-NL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80ACE6-1F2A-0E46-B2D9-7C0AF652350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87457">
            <a:off x="6166316" y="4656425"/>
            <a:ext cx="1397000" cy="828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860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3" action="ppaction://hlinksldjump"/>
            <a:extLst>
              <a:ext uri="{FF2B5EF4-FFF2-40B4-BE49-F238E27FC236}">
                <a16:creationId xmlns:a16="http://schemas.microsoft.com/office/drawing/2014/main" id="{F0805618-FFA4-5B4E-A2C5-0445B6D550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r="1082" b="1110"/>
          <a:stretch/>
        </p:blipFill>
        <p:spPr>
          <a:xfrm>
            <a:off x="2032000" y="222250"/>
            <a:ext cx="8040048" cy="6342323"/>
          </a:xfrm>
          <a:prstGeom prst="rect">
            <a:avLst/>
          </a:prstGeom>
        </p:spPr>
      </p:pic>
      <p:pic>
        <p:nvPicPr>
          <p:cNvPr id="4" name="Afbeelding 3">
            <a:hlinkClick r:id="rId3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718F85C-182A-4740-A2A7-3A168B899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40" y="4224683"/>
            <a:ext cx="11674768" cy="2238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2DF9F9DB-D8B3-F646-B5B5-9E806774FC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-1465263"/>
            <a:ext cx="10515600" cy="1325563"/>
          </a:xfrm>
        </p:spPr>
        <p:txBody>
          <a:bodyPr/>
          <a:lstStyle/>
          <a:p>
            <a:r>
              <a:rPr lang="nl-NL"/>
              <a:t>Gebruikers </a:t>
            </a:r>
            <a:r>
              <a:rPr lang="nl-NL" sz="4400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</a:t>
            </a:r>
            <a:r>
              <a:rPr lang="nl-NL"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Klantdashboard)</a:t>
            </a:r>
            <a:r>
              <a:rPr lang="nl-NL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2783C4-4244-CD46-B5D1-CEA888B42DC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909752">
            <a:off x="6691546" y="3709198"/>
            <a:ext cx="1397000" cy="828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544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1FE5A0AE-C847-7542-A89B-F686468B3B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36688"/>
            <a:ext cx="10515600" cy="1325563"/>
          </a:xfrm>
        </p:spPr>
        <p:txBody>
          <a:bodyPr/>
          <a:lstStyle/>
          <a:p>
            <a:r>
              <a:rPr lang="nl-NL" sz="4400" kern="12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Gebruiker</a:t>
            </a:r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109E3F-AEBF-B745-A26F-F5582C95F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80" y="1248669"/>
            <a:ext cx="9839093" cy="3305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58337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1FE5A0AE-C847-7542-A89B-F686468B3B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36688"/>
            <a:ext cx="10515600" cy="1325563"/>
          </a:xfrm>
        </p:spPr>
        <p:txBody>
          <a:bodyPr/>
          <a:lstStyle/>
          <a:p>
            <a:r>
              <a:rPr lang="nl-NL" sz="4400" kern="12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Gebruiker</a:t>
            </a:r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C543CB3-5818-7645-A36F-7E4883BE4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80" y="1248668"/>
            <a:ext cx="9784228" cy="3155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55891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hlinkClick r:id="rId3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0E564BC-614F-B741-A99F-CE6FB1C119BF}"/>
              </a:ext>
            </a:extLst>
          </p:cNvPr>
          <p:cNvSpPr/>
          <p:nvPr/>
        </p:nvSpPr>
        <p:spPr>
          <a:xfrm>
            <a:off x="1724891" y="852055"/>
            <a:ext cx="8603673" cy="4987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1FE5A0AE-C847-7542-A89B-F686468B3B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36688"/>
            <a:ext cx="10515600" cy="1325563"/>
          </a:xfrm>
        </p:spPr>
        <p:txBody>
          <a:bodyPr/>
          <a:lstStyle/>
          <a:p>
            <a:r>
              <a:rPr lang="nl-NL" sz="4400" kern="12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Gebruiker</a:t>
            </a:r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519F38B-A0F7-5941-9188-DB42B9854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65" y="791153"/>
            <a:ext cx="4358935" cy="527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853AD08-1856-FD4A-9769-467323797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666" y="791153"/>
            <a:ext cx="4358934" cy="527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871899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0805618-FFA4-5B4E-A2C5-0445B6D5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184" y="335147"/>
            <a:ext cx="9532547" cy="5479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hthoek 12">
            <a:hlinkClick r:id="rId4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5874D86-C847-134B-A7FF-7ADBE1581CCD}"/>
              </a:ext>
            </a:extLst>
          </p:cNvPr>
          <p:cNvSpPr/>
          <p:nvPr/>
        </p:nvSpPr>
        <p:spPr>
          <a:xfrm>
            <a:off x="752658" y="4269038"/>
            <a:ext cx="10515600" cy="1205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1FE5A0AE-C847-7542-A89B-F686468B3B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36688"/>
            <a:ext cx="10515600" cy="1325563"/>
          </a:xfrm>
        </p:spPr>
        <p:txBody>
          <a:bodyPr/>
          <a:lstStyle/>
          <a:p>
            <a:r>
              <a:rPr lang="nl-NL" sz="4400" kern="12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Klantdashboard</a:t>
            </a: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BD3768-57ED-7D4F-9732-51606AC5FEE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93358">
            <a:off x="6540825" y="4752203"/>
            <a:ext cx="1397000" cy="828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969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>
                <a:solidFill>
                  <a:srgbClr val="8D0026"/>
                </a:solidFill>
              </a:rPr>
              <a:t>Wat is </a:t>
            </a:r>
            <a:r>
              <a:rPr lang="nl-NL" dirty="0" err="1">
                <a:solidFill>
                  <a:srgbClr val="8D0026"/>
                </a:solidFill>
              </a:rPr>
              <a:t>RIEactie</a:t>
            </a:r>
            <a:r>
              <a:rPr lang="nl-NL" dirty="0">
                <a:solidFill>
                  <a:srgbClr val="8D0026"/>
                </a:solidFill>
              </a:rPr>
              <a:t>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838200" y="2387525"/>
            <a:ext cx="10018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/>
              <a:t>Online managementinstrument voor het beheren van acties</a:t>
            </a:r>
          </a:p>
          <a:p>
            <a:endParaRPr lang="nl-NL" sz="2800" b="1"/>
          </a:p>
          <a:p>
            <a:pPr lvl="0"/>
            <a:r>
              <a:rPr lang="nl-NL" sz="2800"/>
              <a:t>In </a:t>
            </a:r>
            <a:r>
              <a:rPr lang="nl-NL" sz="2800" err="1"/>
              <a:t>RIEactie</a:t>
            </a:r>
            <a:r>
              <a:rPr lang="nl-NL" sz="2800"/>
              <a:t> kunt u het Plan van Aanpak van de Risico-Inventarisatie en -Evaluatie (RI&amp;E) invullen, bijhouden en beheren.</a:t>
            </a:r>
          </a:p>
        </p:txBody>
      </p:sp>
    </p:spTree>
    <p:extLst>
      <p:ext uri="{BB962C8B-B14F-4D97-AF65-F5344CB8AC3E}">
        <p14:creationId xmlns:p14="http://schemas.microsoft.com/office/powerpoint/2010/main" val="315555791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3DDD51C-4764-3446-8A73-1DF247652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948" y="198116"/>
            <a:ext cx="4096104" cy="6357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itel 23">
            <a:extLst>
              <a:ext uri="{FF2B5EF4-FFF2-40B4-BE49-F238E27FC236}">
                <a16:creationId xmlns:a16="http://schemas.microsoft.com/office/drawing/2014/main" id="{1FE5A0AE-C847-7542-A89B-F686468B3B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36688"/>
            <a:ext cx="10515600" cy="1325563"/>
          </a:xfrm>
        </p:spPr>
        <p:txBody>
          <a:bodyPr/>
          <a:lstStyle/>
          <a:p>
            <a:r>
              <a:rPr lang="nl-NL" sz="4400" kern="12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Actieformulier</a:t>
            </a:r>
            <a:endParaRPr lang="nl-NL"/>
          </a:p>
        </p:txBody>
      </p:sp>
      <p:sp>
        <p:nvSpPr>
          <p:cNvPr id="13" name="Rechthoek 12">
            <a:hlinkClick r:id="rId4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5874D86-C847-134B-A7FF-7ADBE1581CCD}"/>
              </a:ext>
            </a:extLst>
          </p:cNvPr>
          <p:cNvSpPr/>
          <p:nvPr/>
        </p:nvSpPr>
        <p:spPr>
          <a:xfrm>
            <a:off x="3673642" y="535716"/>
            <a:ext cx="4812632" cy="1729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hlinkClick r:id="rId5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6800374-6D0B-D948-BDF4-3782B5810DEA}"/>
              </a:ext>
            </a:extLst>
          </p:cNvPr>
          <p:cNvSpPr/>
          <p:nvPr/>
        </p:nvSpPr>
        <p:spPr>
          <a:xfrm>
            <a:off x="3673642" y="2265253"/>
            <a:ext cx="4812632" cy="246716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hlinkClick r:id="rId6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9EC08F9-A86F-5E40-8AA5-9789DB56DE5A}"/>
              </a:ext>
            </a:extLst>
          </p:cNvPr>
          <p:cNvSpPr/>
          <p:nvPr/>
        </p:nvSpPr>
        <p:spPr>
          <a:xfrm>
            <a:off x="3673642" y="4732420"/>
            <a:ext cx="4812632" cy="179464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2F29FD5-DAB7-5B49-9217-4CCC1AEFDD8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000000">
            <a:off x="7616664" y="3505995"/>
            <a:ext cx="1397000" cy="828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841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B6F65E5-CB0B-7946-867E-FD41AD9675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43038"/>
            <a:ext cx="10515600" cy="1325563"/>
          </a:xfrm>
        </p:spPr>
        <p:txBody>
          <a:bodyPr/>
          <a:lstStyle/>
          <a:p>
            <a:r>
              <a:rPr lang="nl-NL" baseline="0"/>
              <a:t>Beschrijving </a:t>
            </a:r>
            <a:r>
              <a:rPr lang="nl-NL" sz="4400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</a:t>
            </a:r>
            <a:r>
              <a:rPr lang="nl-NL"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Actieformulier)</a:t>
            </a:r>
            <a:r>
              <a:rPr lang="nl-NL"/>
              <a:t> </a:t>
            </a:r>
          </a:p>
        </p:txBody>
      </p:sp>
      <p:pic>
        <p:nvPicPr>
          <p:cNvPr id="7" name="Afbeelding 6">
            <a:hlinkClick r:id="rId3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42FA99F-A2F8-4046-B6A1-14DDC0B8CF4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4047948" y="198116"/>
            <a:ext cx="4096104" cy="6357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fbeelding 8">
            <a:hlinkClick r:id="rId3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084C07A-63A8-0840-8CA2-8B048F104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708" y="192505"/>
            <a:ext cx="8924583" cy="3914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8B8E5C-1EA5-C344-9C43-34FB5A4B82A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82358">
            <a:off x="6654070" y="3760006"/>
            <a:ext cx="1397000" cy="828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212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B6F65E5-CB0B-7946-867E-FD41AD9675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43038"/>
            <a:ext cx="10515600" cy="1325563"/>
          </a:xfrm>
        </p:spPr>
        <p:txBody>
          <a:bodyPr/>
          <a:lstStyle/>
          <a:p>
            <a:r>
              <a:rPr lang="nl-NL" baseline="0"/>
              <a:t>Advies/Maatregel </a:t>
            </a:r>
            <a:r>
              <a:rPr lang="nl-NL" sz="4400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</a:t>
            </a:r>
            <a:r>
              <a:rPr lang="nl-NL"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Actieformulier)</a:t>
            </a:r>
            <a:r>
              <a:rPr lang="nl-NL"/>
              <a:t> </a:t>
            </a:r>
          </a:p>
        </p:txBody>
      </p:sp>
      <p:pic>
        <p:nvPicPr>
          <p:cNvPr id="7" name="Afbeelding 6">
            <a:hlinkClick r:id="rId3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42FA99F-A2F8-4046-B6A1-14DDC0B8CF4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4047948" y="198116"/>
            <a:ext cx="4096104" cy="6357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fbeelding 8">
            <a:hlinkClick r:id="rId3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084C07A-63A8-0840-8CA2-8B048F104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189" y="625386"/>
            <a:ext cx="8999621" cy="550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DD75630-7DB3-0B48-B2BF-BE3B2E418BF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000000">
            <a:off x="9817099" y="3774613"/>
            <a:ext cx="1397000" cy="828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834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B6F65E5-CB0B-7946-867E-FD41AD9675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43038"/>
            <a:ext cx="10515600" cy="1325563"/>
          </a:xfrm>
        </p:spPr>
        <p:txBody>
          <a:bodyPr/>
          <a:lstStyle/>
          <a:p>
            <a:r>
              <a:rPr lang="nl-NL" baseline="0"/>
              <a:t>Uitvoering </a:t>
            </a:r>
            <a:r>
              <a:rPr lang="nl-NL" sz="4400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</a:t>
            </a:r>
            <a:r>
              <a:rPr lang="nl-NL"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Actieformulier)</a:t>
            </a:r>
            <a:r>
              <a:rPr lang="nl-NL"/>
              <a:t> </a:t>
            </a:r>
          </a:p>
        </p:txBody>
      </p:sp>
      <p:pic>
        <p:nvPicPr>
          <p:cNvPr id="7" name="Afbeelding 6">
            <a:hlinkClick r:id="rId3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42FA99F-A2F8-4046-B6A1-14DDC0B8CF4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4047948" y="198116"/>
            <a:ext cx="4096104" cy="6357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fbeelding 8">
            <a:hlinkClick r:id="rId3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084C07A-63A8-0840-8CA2-8B048F104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358" y="2470484"/>
            <a:ext cx="9004087" cy="4056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A6E12F4-13AA-AD48-B103-99912C8B0F5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751917">
            <a:off x="4971020" y="2027599"/>
            <a:ext cx="1397000" cy="828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91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hlinkClick r:id="rId4">
              <a:snd r:embed="rId3" name="click.wav"/>
            </a:hlinkClick>
            <a:extLst>
              <a:ext uri="{FF2B5EF4-FFF2-40B4-BE49-F238E27FC236}">
                <a16:creationId xmlns:a16="http://schemas.microsoft.com/office/drawing/2014/main" id="{24114428-F88D-CD4A-9757-06506A4D6338}"/>
              </a:ext>
            </a:extLst>
          </p:cNvPr>
          <p:cNvSpPr/>
          <p:nvPr/>
        </p:nvSpPr>
        <p:spPr>
          <a:xfrm>
            <a:off x="7231207" y="3136612"/>
            <a:ext cx="47671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cap="none" spc="0" dirty="0" err="1">
                <a:ln w="0"/>
                <a:solidFill>
                  <a:srgbClr val="005E8D"/>
                </a:solidFill>
                <a:effectLst>
                  <a:reflection blurRad="6350" stA="53000" endA="300" endPos="35500" dir="5400000" sy="-90000" algn="bl" rotWithShape="0"/>
                </a:effectLst>
              </a:rPr>
              <a:t>rieactie.nl</a:t>
            </a:r>
            <a:r>
              <a:rPr lang="nl-NL" sz="3200" cap="none" spc="0" dirty="0">
                <a:ln w="0"/>
                <a:solidFill>
                  <a:srgbClr val="005E8D"/>
                </a:solidFill>
                <a:effectLst>
                  <a:reflection blurRad="6350" stA="53000" endA="300" endPos="35500" dir="5400000" sy="-90000" algn="bl" rotWithShape="0"/>
                </a:effectLst>
              </a:rPr>
              <a:t>/ondersteuning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30AE403-8F10-074F-9414-5768B3761D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-1325563"/>
            <a:ext cx="10515600" cy="1325563"/>
          </a:xfrm>
        </p:spPr>
        <p:txBody>
          <a:bodyPr/>
          <a:lstStyle/>
          <a:p>
            <a:r>
              <a:rPr lang="nl-NL"/>
              <a:t>Website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C06765-3FAB-8B42-A9DD-96CCE11F2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20" y="-1"/>
            <a:ext cx="6959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961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D00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D00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>
                <a:solidFill>
                  <a:srgbClr val="8D0026"/>
                </a:solidFill>
              </a:rPr>
              <a:t>Voordelen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838200" y="1690688"/>
            <a:ext cx="100187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endParaRPr lang="nl-NL" sz="2800"/>
          </a:p>
          <a:p>
            <a:pPr marL="457200" lvl="0" indent="-457200">
              <a:buFont typeface="Wingdings" pitchFamily="2" charset="2"/>
              <a:buChar char="§"/>
            </a:pPr>
            <a:r>
              <a:rPr lang="nl-NL" sz="2800"/>
              <a:t>Actueel Plan van Aanpak altijd inzichtelijk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nl-NL" sz="2800"/>
              <a:t>Apart Plan van Aanpak per locatie of afdeling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nl-NL" sz="2800"/>
              <a:t>Acties zijn te sorteren op onderwerp, risico, datum e.d.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nl-NL" sz="2800"/>
              <a:t>Meerdere personen werken in hetzelfde plan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nl-NL" sz="2800"/>
              <a:t>Herinneringen voor naderende deadlines via email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nl-NL" sz="2800"/>
              <a:t>Import en export mogelijk van de acties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nl-NL" sz="2800"/>
              <a:t>Taal: om te zetten van Nederlands naar Engels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nl-NL" sz="2800"/>
              <a:t>Adviseur kijkt mee op afstand en begeleidt waar nodig</a:t>
            </a:r>
          </a:p>
        </p:txBody>
      </p:sp>
    </p:spTree>
    <p:extLst>
      <p:ext uri="{BB962C8B-B14F-4D97-AF65-F5344CB8AC3E}">
        <p14:creationId xmlns:p14="http://schemas.microsoft.com/office/powerpoint/2010/main" val="20603849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78A40F-38BF-064C-8F16-5B6EF10C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8D0026"/>
                </a:solidFill>
              </a:rPr>
              <a:t>Stappenplan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A3999FA-F812-6F46-8F67-92ECE4DED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983813"/>
              </p:ext>
            </p:extLst>
          </p:nvPr>
        </p:nvGraphicFramePr>
        <p:xfrm>
          <a:off x="838200" y="1690688"/>
          <a:ext cx="10515600" cy="4784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88056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83473605"/>
              </p:ext>
            </p:extLst>
          </p:nvPr>
        </p:nvGraphicFramePr>
        <p:xfrm>
          <a:off x="1484312" y="1556084"/>
          <a:ext cx="9697036" cy="4844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C70202DC-26AB-4449-B040-3705A697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D0026"/>
                </a:solidFill>
              </a:rPr>
              <a:t>Gebruikers</a:t>
            </a:r>
          </a:p>
        </p:txBody>
      </p:sp>
    </p:spTree>
    <p:extLst>
      <p:ext uri="{BB962C8B-B14F-4D97-AF65-F5344CB8AC3E}">
        <p14:creationId xmlns:p14="http://schemas.microsoft.com/office/powerpoint/2010/main" val="3313295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04B9246-EAE2-0A4E-920C-8A375E9CC961}"/>
              </a:ext>
            </a:extLst>
          </p:cNvPr>
          <p:cNvSpPr/>
          <p:nvPr/>
        </p:nvSpPr>
        <p:spPr>
          <a:xfrm>
            <a:off x="838200" y="1720840"/>
            <a:ext cx="10515600" cy="39703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nl-NL"/>
              <a:t>Klantbeheerder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nl-NL"/>
              <a:t>Aanspreekpunt en verantwoordelijke bij de klant. </a:t>
            </a:r>
            <a:br>
              <a:rPr lang="nl-NL"/>
            </a:br>
            <a:r>
              <a:rPr lang="nl-NL"/>
              <a:t>De beheerder kan locatiebeheerders en uitvoerders aanmaken. Ook wijst deze persoon de acties toe aan deze medewerkers. De klantbeheerder kan ook zelf als locatiebeheerder of uitvoerder optreden.</a:t>
            </a:r>
            <a:br>
              <a:rPr lang="nl-NL"/>
            </a:br>
            <a:endParaRPr lang="nl-NL"/>
          </a:p>
          <a:p>
            <a:pPr marL="285750" indent="-285750">
              <a:buFont typeface="Wingdings" pitchFamily="2" charset="2"/>
              <a:buChar char="§"/>
            </a:pPr>
            <a:r>
              <a:rPr lang="nl-NL"/>
              <a:t>Locatiebeheerder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nl-NL"/>
              <a:t>Aanspreekpunt en verantwoordelijke op een locatie van de klant.</a:t>
            </a:r>
            <a:br>
              <a:rPr lang="nl-NL"/>
            </a:br>
            <a:r>
              <a:rPr lang="nl-NL"/>
              <a:t>De locatiebeheerder kan uitvoerders aanmaken en acties toewijzen aan zichzelf en uitvoerders. </a:t>
            </a:r>
            <a:br>
              <a:rPr lang="nl-NL"/>
            </a:br>
            <a:r>
              <a:rPr lang="nl-NL"/>
              <a:t>De klantbeheerder kan ook zelf als uitvoerder optreden.</a:t>
            </a:r>
            <a:br>
              <a:rPr lang="nl-NL"/>
            </a:br>
            <a:endParaRPr lang="nl-NL"/>
          </a:p>
          <a:p>
            <a:pPr marL="285750" indent="-285750">
              <a:buFont typeface="Wingdings" pitchFamily="2" charset="2"/>
              <a:buChar char="§"/>
            </a:pPr>
            <a:r>
              <a:rPr lang="nl-NL"/>
              <a:t>Uitvoerder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nl-NL"/>
              <a:t>Medewerker verantwoordelijk voor een actie.</a:t>
            </a:r>
          </a:p>
          <a:p>
            <a:br>
              <a:rPr lang="nl-NL"/>
            </a:br>
            <a:endParaRPr lang="nl-NL">
              <a:effectLst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9A37C9E-1B6A-BD43-B598-E8B7CD84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D0026"/>
                </a:solidFill>
              </a:rPr>
              <a:t>Gebruikersrollen</a:t>
            </a:r>
          </a:p>
        </p:txBody>
      </p:sp>
    </p:spTree>
    <p:extLst>
      <p:ext uri="{BB962C8B-B14F-4D97-AF65-F5344CB8AC3E}">
        <p14:creationId xmlns:p14="http://schemas.microsoft.com/office/powerpoint/2010/main" val="1503652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04B9246-EAE2-0A4E-920C-8A375E9CC961}"/>
              </a:ext>
            </a:extLst>
          </p:cNvPr>
          <p:cNvSpPr/>
          <p:nvPr/>
        </p:nvSpPr>
        <p:spPr>
          <a:xfrm>
            <a:off x="838200" y="1720840"/>
            <a:ext cx="10515600" cy="48013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nl-NL" dirty="0"/>
              <a:t>Bovenop de standaard gebruikersrollen (account manager, klantbeheerder, locatiemanager, uitvoerder) kunnen extra restricties toegevoegd worden met betrekking tot het bewerken van gegevens in </a:t>
            </a:r>
            <a:r>
              <a:rPr lang="nl-NL" dirty="0" err="1"/>
              <a:t>RIEactie</a:t>
            </a:r>
            <a:r>
              <a:rPr lang="nl-NL" dirty="0"/>
              <a:t>.</a:t>
            </a:r>
          </a:p>
          <a:p>
            <a:endParaRPr lang="nl-NL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nl-NL" b="1" dirty="0"/>
              <a:t>Standaard rechten conform rol</a:t>
            </a:r>
            <a:endParaRPr lang="nl-NL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nl-NL" dirty="0"/>
              <a:t>Hiermee worden geen bewerkrestricties opgelegd, anders dan die voortvloeien uit de gegeven rol.</a:t>
            </a:r>
          </a:p>
          <a:p>
            <a:pPr marL="285750" indent="-285750">
              <a:buFont typeface="Wingdings" pitchFamily="2" charset="2"/>
              <a:buChar char="§"/>
            </a:pPr>
            <a:endParaRPr lang="nl-NL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nl-NL" b="1" dirty="0"/>
              <a:t>Beperkt acties bewerken</a:t>
            </a:r>
            <a:endParaRPr lang="nl-NL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nl-NL" dirty="0"/>
              <a:t>Hiermee wordt voorkomen dat een gebruiker alle informatie in een actie kan bewerken. Een gebruiker met dit recht kan bijvoorbeeld niet meer de originele actiebeschrijving of actieadvies aanpassen.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nl-NL" dirty="0"/>
              <a:t>Enkel velden die van belang zijn voor de uitvoerder kunnen aangepast worden door de uitvoerder.</a:t>
            </a:r>
          </a:p>
          <a:p>
            <a:pPr marL="285750" indent="-285750">
              <a:buFont typeface="Wingdings" pitchFamily="2" charset="2"/>
              <a:buChar char="§"/>
            </a:pPr>
            <a:endParaRPr lang="nl-NL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nl-NL" b="1" dirty="0"/>
              <a:t>Alleen leesrechten</a:t>
            </a:r>
            <a:endParaRPr lang="nl-NL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nl-NL" dirty="0"/>
              <a:t>Met dit recht kan de gebruiker alle gegevens in </a:t>
            </a:r>
            <a:r>
              <a:rPr lang="nl-NL" dirty="0" err="1"/>
              <a:t>RIEactie</a:t>
            </a:r>
            <a:r>
              <a:rPr lang="nl-NL" dirty="0"/>
              <a:t> alleen nog maar inzien en niet wijzigen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nl-NL" dirty="0"/>
              <a:t>Dit kan bijvoorbeeld gebruikt worden voor het toegang verlenen aan derden, OR leden of medewerkers die de gegevens alleen maar mogen inzien.</a:t>
            </a:r>
          </a:p>
          <a:p>
            <a:br>
              <a:rPr lang="nl-NL" dirty="0"/>
            </a:br>
            <a:endParaRPr lang="nl-NL" dirty="0">
              <a:effectLst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9A37C9E-1B6A-BD43-B598-E8B7CD84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D0026"/>
                </a:solidFill>
              </a:rPr>
              <a:t>Bewerkrechten</a:t>
            </a:r>
          </a:p>
        </p:txBody>
      </p:sp>
    </p:spTree>
    <p:extLst>
      <p:ext uri="{BB962C8B-B14F-4D97-AF65-F5344CB8AC3E}">
        <p14:creationId xmlns:p14="http://schemas.microsoft.com/office/powerpoint/2010/main" val="30935398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95975-7B1A-7A47-89C5-010261B4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D0026"/>
                </a:solidFill>
              </a:rPr>
              <a:t>Klant met 1 vestiging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9086F4A-F116-7440-9B89-D51AACA3A8E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68993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486275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95975-7B1A-7A47-89C5-010261B4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8D0026"/>
                </a:solidFill>
              </a:rPr>
              <a:t>Klant met hoofdkantoor en meerdere vestigingen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9086F4A-F116-7440-9B89-D51AACA3A8E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96696030"/>
              </p:ext>
            </p:extLst>
          </p:nvPr>
        </p:nvGraphicFramePr>
        <p:xfrm>
          <a:off x="838200" y="180958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24810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543</Words>
  <Application>Microsoft Macintosh PowerPoint</Application>
  <PresentationFormat>Breedbeeld</PresentationFormat>
  <Paragraphs>109</Paragraphs>
  <Slides>24</Slides>
  <Notes>24</Notes>
  <HiddenSlides>8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Kantoorthema</vt:lpstr>
      <vt:lpstr>www.rieactie.nl</vt:lpstr>
      <vt:lpstr>Wat is RIEactie?</vt:lpstr>
      <vt:lpstr>Voordelen</vt:lpstr>
      <vt:lpstr>Stappenplan</vt:lpstr>
      <vt:lpstr>Gebruikers</vt:lpstr>
      <vt:lpstr>Gebruikersrollen</vt:lpstr>
      <vt:lpstr>Bewerkrechten</vt:lpstr>
      <vt:lpstr>Klant met 1 vestiging</vt:lpstr>
      <vt:lpstr>Klant met hoofdkantoor en meerdere vestigingen</vt:lpstr>
      <vt:lpstr>Klantdashboard</vt:lpstr>
      <vt:lpstr>Knoppen (Klantdashboard)</vt:lpstr>
      <vt:lpstr>Klantgegevens (Klantdashboard) </vt:lpstr>
      <vt:lpstr>Locaties (Klantdashboard) </vt:lpstr>
      <vt:lpstr>Bijlagen (Klantdashboard) </vt:lpstr>
      <vt:lpstr>Gebruikers (Klantdashboard) </vt:lpstr>
      <vt:lpstr>Gebruiker</vt:lpstr>
      <vt:lpstr>Gebruiker</vt:lpstr>
      <vt:lpstr>Gebruiker</vt:lpstr>
      <vt:lpstr>Klantdashboard</vt:lpstr>
      <vt:lpstr>Actieformulier</vt:lpstr>
      <vt:lpstr>Beschrijving (Actieformulier) </vt:lpstr>
      <vt:lpstr>Advies/Maatregel (Actieformulier) </vt:lpstr>
      <vt:lpstr>Uitvoering (Actieformulier) </vt:lpstr>
      <vt:lpstr>Website</vt:lpstr>
    </vt:vector>
  </TitlesOfParts>
  <Manager/>
  <Company>Mark-Anthony B.V.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RIEActie</dc:title>
  <dc:subject>RIEActie klantpresentatie</dc:subject>
  <dc:creator>Mark-Anthony van Amstel</dc:creator>
  <cp:keywords/>
  <dc:description/>
  <cp:lastModifiedBy>Mark-Anthony van Amstel</cp:lastModifiedBy>
  <cp:revision>13</cp:revision>
  <cp:lastPrinted>2017-10-02T14:45:34Z</cp:lastPrinted>
  <dcterms:created xsi:type="dcterms:W3CDTF">2017-10-01T16:58:24Z</dcterms:created>
  <dcterms:modified xsi:type="dcterms:W3CDTF">2020-02-14T13:13:54Z</dcterms:modified>
  <cp:category/>
</cp:coreProperties>
</file>